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29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137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110.xml"/>
  <Override ContentType="application/vnd.openxmlformats-officedocument.presentationml.slideLayout+xml" PartName="/ppt/slideLayouts/slideLayout153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45.xml"/>
  <Override ContentType="application/vnd.openxmlformats-officedocument.presentationml.slideLayout+xml" PartName="/ppt/slideLayouts/slideLayout196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188.xml"/>
  <Override ContentType="application/vnd.openxmlformats-officedocument.presentationml.slideLayout+xml" PartName="/ppt/slideLayouts/slideLayout165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12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17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8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150.xml"/>
  <Override ContentType="application/vnd.openxmlformats-officedocument.presentationml.slideLayout+xml" PartName="/ppt/slideLayouts/slideLayout193.xml"/>
  <Override ContentType="application/vnd.openxmlformats-officedocument.presentationml.slideLayout+xml" PartName="/ppt/slideLayouts/slideLayout185.xml"/>
  <Override ContentType="application/vnd.openxmlformats-officedocument.presentationml.slideLayout+xml" PartName="/ppt/slideLayouts/slideLayout133.xml"/>
  <Override ContentType="application/vnd.openxmlformats-officedocument.presentationml.slideLayout+xml" PartName="/ppt/slideLayouts/slideLayout17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149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0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57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1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61.xml"/>
  <Override ContentType="application/vnd.openxmlformats-officedocument.presentationml.slideLayout+xml" PartName="/ppt/slideLayouts/slideLayout172.xml"/>
  <Override ContentType="application/vnd.openxmlformats-officedocument.presentationml.slideLayout+xml" PartName="/ppt/slideLayouts/slideLayout142.xml"/>
  <Override ContentType="application/vnd.openxmlformats-officedocument.presentationml.slideLayout+xml" PartName="/ppt/slideLayouts/slideLayout12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16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189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146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12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80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6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152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8.xml"/>
  <Override ContentType="application/vnd.openxmlformats-officedocument.presentationml.slideLayout+xml" PartName="/ppt/slideLayouts/slideLayout195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177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34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184.xml"/>
  <Override ContentType="application/vnd.openxmlformats-officedocument.presentationml.slideLayout+xml" PartName="/ppt/slideLayouts/slideLayout14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7.xml"/>
  <Override ContentType="application/vnd.openxmlformats-officedocument.presentationml.slideLayout+xml" PartName="/ppt/slideLayouts/slideLayout107.xml"/>
  <Override ContentType="application/vnd.openxmlformats-officedocument.presentationml.slideLayout+xml" PartName="/ppt/slideLayouts/slideLayout124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190.xml"/>
  <Override ContentType="application/vnd.openxmlformats-officedocument.presentationml.slideLayout+xml" PartName="/ppt/slideLayouts/slideLayout130.xml"/>
  <Override ContentType="application/vnd.openxmlformats-officedocument.presentationml.slideLayout+xml" PartName="/ppt/slideLayouts/slideLayout113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139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156.xml"/>
  <Override ContentType="application/vnd.openxmlformats-officedocument.presentationml.slideLayout+xml" PartName="/ppt/slideLayouts/slideLayout199.xml"/>
  <Override ContentType="application/vnd.openxmlformats-officedocument.presentationml.slideLayout+xml" PartName="/ppt/slideLayouts/slideLayout173.xml"/>
  <Override ContentType="application/vnd.openxmlformats-officedocument.presentationml.slideLayout+xml" PartName="/ppt/slideLayouts/slideLayout171.xml"/>
  <Override ContentType="application/vnd.openxmlformats-officedocument.presentationml.slideLayout+xml" PartName="/ppt/slideLayouts/slideLayout198.xml"/>
  <Override ContentType="application/vnd.openxmlformats-officedocument.presentationml.slideLayout+xml" PartName="/ppt/slideLayouts/slideLayout120.xml"/>
  <Override ContentType="application/vnd.openxmlformats-officedocument.presentationml.slideLayout+xml" PartName="/ppt/slideLayouts/slideLayout163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19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178.xml"/>
  <Override ContentType="application/vnd.openxmlformats-officedocument.presentationml.slideLayout+xml" PartName="/ppt/slideLayouts/slideLayout135.xml"/>
  <Override ContentType="application/vnd.openxmlformats-officedocument.presentationml.slideLayout+xml" PartName="/ppt/slideLayouts/slideLayout104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147.xml"/>
  <Override ContentType="application/vnd.openxmlformats-officedocument.presentationml.slideLayout+xml" PartName="/ppt/slideLayouts/slideLayout194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151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59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116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83.xml"/>
  <Override ContentType="application/vnd.openxmlformats-officedocument.presentationml.slideLayout+xml" PartName="/ppt/slideLayouts/slideLayout166.xml"/>
  <Override ContentType="application/vnd.openxmlformats-officedocument.presentationml.slideLayout+xml" PartName="/ppt/slideLayouts/slideLayout140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12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127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74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144.xml"/>
  <Override ContentType="application/vnd.openxmlformats-officedocument.presentationml.slideLayout+xml" PartName="/ppt/slideLayouts/slideLayout131.xml"/>
  <Override ContentType="application/vnd.openxmlformats-officedocument.presentationml.slideLayout+xml" PartName="/ppt/slideLayouts/slideLayout187.xml"/>
  <Override ContentType="application/vnd.openxmlformats-officedocument.presentationml.slideLayout+xml" PartName="/ppt/slideLayouts/slideLayout191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155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12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108.xml"/>
  <Override ContentType="application/vnd.openxmlformats-officedocument.presentationml.slideLayout+xml" PartName="/ppt/slideLayouts/slideLayout138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111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54.xml"/>
  <Override ContentType="application/vnd.openxmlformats-officedocument.presentationml.slideLayout+xml" PartName="/ppt/slideLayouts/slideLayout19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170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179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36.xml"/>
  <Override ContentType="application/vnd.openxmlformats-officedocument.presentationml.slideLayout+xml" PartName="/ppt/slideLayouts/slideLayout105.xml"/>
  <Override ContentType="application/vnd.openxmlformats-officedocument.presentationml.slideLayout+xml" PartName="/ppt/slideLayouts/slideLayout182.xml"/>
  <Override ContentType="application/vnd.openxmlformats-officedocument.presentationml.slideLayout+xml" PartName="/ppt/slideLayouts/slideLayout148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16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121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109.xml"/>
  <Override ContentType="application/vnd.openxmlformats-officedocument.presentationml.slideLayout+xml" PartName="/ppt/slideLayouts/slideLayout158.xml"/>
  <Override ContentType="application/vnd.openxmlformats-officedocument.presentationml.slideLayout+xml" PartName="/ppt/slideLayouts/slideLayout115.xml"/>
  <Override ContentType="application/vnd.openxmlformats-officedocument.presentationml.slideLayout+xml" PartName="/ppt/slideLayouts/slideLayout192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32.xml"/>
  <Override ContentType="application/vnd.openxmlformats-officedocument.presentationml.slideLayout+xml" PartName="/ppt/slideLayouts/slideLayout175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143.xml"/>
  <Override ContentType="application/vnd.openxmlformats-officedocument.presentationml.slideLayout+xml" PartName="/ppt/slideLayouts/slideLayout126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69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86.xml"/>
  <Override ContentType="application/vnd.openxmlformats-officedocument.presentationml.slideLayout+xml" PartName="/ppt/slideLayouts/slideLayout160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847" r:id="rId4"/>
    <p:sldMasterId id="21474838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y="5143500" cx="9144000"/>
  <p:notesSz cx="6858000" cy="9144000"/>
  <p:embeddedFontLst>
    <p:embeddedFont>
      <p:font typeface="Montserrat SemiBold"/>
      <p:regular r:id="rId36"/>
      <p:bold r:id="rId37"/>
      <p:italic r:id="rId38"/>
      <p:boldItalic r:id="rId39"/>
    </p:embeddedFont>
    <p:embeddedFont>
      <p:font typeface="Montserrat"/>
      <p:bold r:id="rId40"/>
      <p:boldItalic r:id="rId41"/>
    </p:embeddedFont>
    <p:embeddedFont>
      <p:font typeface="Montserrat Black"/>
      <p:bold r:id="rId42"/>
      <p:boldItalic r:id="rId43"/>
    </p:embeddedFont>
    <p:embeddedFont>
      <p:font typeface="Montserrat Medium"/>
      <p:regular r:id="rId44"/>
      <p:bold r:id="rId45"/>
      <p:italic r:id="rId46"/>
      <p:boldItalic r:id="rId47"/>
    </p:embeddedFont>
    <p:embeddedFont>
      <p:font typeface="Open Sans SemiBold"/>
      <p:regular r:id="rId48"/>
      <p:bold r:id="rId49"/>
      <p:italic r:id="rId50"/>
      <p:boldItalic r:id="rId51"/>
    </p:embeddedFont>
    <p:embeddedFont>
      <p:font typeface="Montserrat ExtraBold"/>
      <p:bold r:id="rId52"/>
      <p:boldItalic r:id="rId53"/>
    </p:embeddedFont>
    <p:embeddedFont>
      <p:font typeface="Open Sans Light"/>
      <p:regular r:id="rId54"/>
      <p:bold r:id="rId55"/>
      <p:italic r:id="rId56"/>
      <p:boldItalic r:id="rId57"/>
    </p:embeddedFont>
    <p:embeddedFont>
      <p:font typeface="Open Sans"/>
      <p:regular r:id="rId58"/>
      <p:bold r:id="rId59"/>
      <p:italic r:id="rId60"/>
      <p:boldItalic r:id="rId6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2359">
          <p15:clr>
            <a:srgbClr val="747775"/>
          </p15:clr>
        </p15:guide>
        <p15:guide id="2" pos="3356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59"/>
        <p:guide pos="335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bold.fntdata"/><Relationship Id="rId42" Type="http://schemas.openxmlformats.org/officeDocument/2006/relationships/font" Target="fonts/MontserratBlack-bold.fntdata"/><Relationship Id="rId41" Type="http://schemas.openxmlformats.org/officeDocument/2006/relationships/font" Target="fonts/Montserrat-boldItalic.fntdata"/><Relationship Id="rId44" Type="http://schemas.openxmlformats.org/officeDocument/2006/relationships/font" Target="fonts/MontserratMedium-regular.fntdata"/><Relationship Id="rId43" Type="http://schemas.openxmlformats.org/officeDocument/2006/relationships/font" Target="fonts/MontserratBlack-boldItalic.fntdata"/><Relationship Id="rId46" Type="http://schemas.openxmlformats.org/officeDocument/2006/relationships/font" Target="fonts/MontserratMedium-italic.fntdata"/><Relationship Id="rId45" Type="http://schemas.openxmlformats.org/officeDocument/2006/relationships/font" Target="fonts/MontserratMedium-bold.fntdata"/><Relationship Id="rId48" Type="http://schemas.openxmlformats.org/officeDocument/2006/relationships/font" Target="fonts/OpenSansSemiBold-regular.fntdata"/><Relationship Id="rId47" Type="http://schemas.openxmlformats.org/officeDocument/2006/relationships/font" Target="fonts/MontserratMedium-boldItalic.fntdata"/><Relationship Id="rId49" Type="http://schemas.openxmlformats.org/officeDocument/2006/relationships/font" Target="fonts/OpenSansSemiBold-bold.fntdata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font" Target="fonts/MontserratSemiBold-bold.fntdata"/><Relationship Id="rId36" Type="http://schemas.openxmlformats.org/officeDocument/2006/relationships/font" Target="fonts/MontserratSemiBold-regular.fntdata"/><Relationship Id="rId39" Type="http://schemas.openxmlformats.org/officeDocument/2006/relationships/font" Target="fonts/MontserratSemiBold-boldItalic.fntdata"/><Relationship Id="rId38" Type="http://schemas.openxmlformats.org/officeDocument/2006/relationships/font" Target="fonts/MontserratSemiBold-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61" Type="http://schemas.openxmlformats.org/officeDocument/2006/relationships/font" Target="fonts/OpenSans-boldItalic.fntdata"/><Relationship Id="rId60" Type="http://schemas.openxmlformats.org/officeDocument/2006/relationships/font" Target="fonts/OpenSans-italic.fntdata"/><Relationship Id="rId51" Type="http://schemas.openxmlformats.org/officeDocument/2006/relationships/font" Target="fonts/OpenSansSemiBold-boldItalic.fntdata"/><Relationship Id="rId50" Type="http://schemas.openxmlformats.org/officeDocument/2006/relationships/font" Target="fonts/OpenSansSemiBold-italic.fntdata"/><Relationship Id="rId53" Type="http://schemas.openxmlformats.org/officeDocument/2006/relationships/font" Target="fonts/MontserratExtraBold-boldItalic.fntdata"/><Relationship Id="rId52" Type="http://schemas.openxmlformats.org/officeDocument/2006/relationships/font" Target="fonts/MontserratExtraBold-bold.fntdata"/><Relationship Id="rId55" Type="http://schemas.openxmlformats.org/officeDocument/2006/relationships/font" Target="fonts/OpenSansLight-bold.fntdata"/><Relationship Id="rId54" Type="http://schemas.openxmlformats.org/officeDocument/2006/relationships/font" Target="fonts/OpenSansLight-regular.fntdata"/><Relationship Id="rId57" Type="http://schemas.openxmlformats.org/officeDocument/2006/relationships/font" Target="fonts/OpenSansLight-boldItalic.fntdata"/><Relationship Id="rId56" Type="http://schemas.openxmlformats.org/officeDocument/2006/relationships/font" Target="fonts/OpenSansLight-italic.fntdata"/><Relationship Id="rId59" Type="http://schemas.openxmlformats.org/officeDocument/2006/relationships/font" Target="fonts/OpenSans-bold.fntdata"/><Relationship Id="rId58" Type="http://schemas.openxmlformats.org/officeDocument/2006/relationships/font" Target="fonts/Ope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3f9ea69fa54_0_7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3f9ea69fa54_0_7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3fb4c9298fc_0_188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3fb4c9298fc_0_188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g3fa3f27914a_0_8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26" name="Google Shape;826;g3fa3f27914a_0_8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g3fa3f27914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8" name="Google Shape;838;g3fa3f27914a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3fa3f27914a_0_218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g3fa3f27914a_0_218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3fa3f27914a_0_30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0" name="Google Shape;940;g3fa3f27914a_0_30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3fa3f27914a_0_5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" name="Google Shape;965;g3fa3f27914a_0_5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g3fa3f27914a_0_5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2" name="Google Shape;982;g3fa3f27914a_0_5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g3fa5452fd84_0_3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9" name="Google Shape;999;g3fa5452fd84_0_3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g3fb84a9623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5" name="Google Shape;1025;g3fb84a9623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g3fb84a96235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0" name="Google Shape;1030;g3fb84a96235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3fb4c9298f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" name="Google Shape;1037;g3fb4c9298f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g3fa89b360d1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4" name="Google Shape;1054;g3fa89b360d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g3fb4c9298fc_0_93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9" name="Google Shape;1069;g3fb4c9298fc_0_9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g3fb4c9298fc_0_94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0" name="Google Shape;1080;g3fb4c9298fc_0_9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g3fb4c9298fc_0_16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1" name="Google Shape;1091;g3fb4c9298fc_0_16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2" name="Shape 1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" name="Google Shape;1103;g3fa3f27914a_0_5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4" name="Google Shape;1104;g3fa3f27914a_0_5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g3fa3f27914a_0_34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g3fa3f27914a_0_34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g3fa3f27914a_0_42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7" name="Google Shape;1157;g3fa3f27914a_0_42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g3fb9e59c226_3_136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0" name="Google Shape;1170;g3fb9e59c226_3_13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g3fb4c9298fc_0_15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8" name="Google Shape;1218;g3fb4c9298fc_0_15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g3fb4c9298fc_0_169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3" name="Google Shape;1223;g3fb4c9298fc_0_169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g3fb4c9298fc_0_15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1" name="Google Shape;1231;g3fb4c9298fc_0_15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g3fb4c9298fc_0_15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6" name="Google Shape;1236;g3fb4c9298fc_0_15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9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g409f728835d_2_1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1" name="Google Shape;1251;g409f728835d_2_1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g3fb4c9298fc_0_170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3" name="Google Shape;1263;g3fb4c9298fc_0_170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3fb9e59c226_3_51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9" name="Google Shape;1279;g3fb9e59c226_3_51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3fb4c9298fc_0_210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3fb4c9298fc_0_210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1_Custom Layout" showMasterSp="0">
  <p:cSld name="41_Custom Layou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Custom Layout">
  <p:cSld name="25_Custom Layout">
    <p:bg>
      <p:bgPr>
        <a:solidFill>
          <a:schemeClr val="lt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989774" y="12919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3_Custom Layout">
  <p:cSld name="93_Custom Layout">
    <p:bg>
      <p:bgPr>
        <a:solidFill>
          <a:schemeClr val="lt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46131" y="252827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" name="Google Shape;18;p4"/>
          <p:cNvSpPr/>
          <p:nvPr>
            <p:ph idx="2" type="pic"/>
          </p:nvPr>
        </p:nvSpPr>
        <p:spPr>
          <a:xfrm>
            <a:off x="2599888" y="1591115"/>
            <a:ext cx="1476900" cy="15651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19" name="Google Shape;19;p4"/>
          <p:cNvSpPr/>
          <p:nvPr>
            <p:ph idx="3" type="pic"/>
          </p:nvPr>
        </p:nvSpPr>
        <p:spPr>
          <a:xfrm>
            <a:off x="4175361" y="1591115"/>
            <a:ext cx="1476900" cy="15651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0" name="Google Shape;20;p4"/>
          <p:cNvSpPr/>
          <p:nvPr>
            <p:ph idx="4" type="pic"/>
          </p:nvPr>
        </p:nvSpPr>
        <p:spPr>
          <a:xfrm>
            <a:off x="5750834" y="1591115"/>
            <a:ext cx="1476900" cy="15651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1" name="Google Shape;21;p4"/>
          <p:cNvSpPr txBox="1"/>
          <p:nvPr/>
        </p:nvSpPr>
        <p:spPr>
          <a:xfrm>
            <a:off x="1032516" y="3154679"/>
            <a:ext cx="1476900" cy="16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" name="Google Shape;22;p4"/>
          <p:cNvSpPr/>
          <p:nvPr>
            <p:ph idx="5" type="pic"/>
          </p:nvPr>
        </p:nvSpPr>
        <p:spPr>
          <a:xfrm>
            <a:off x="7326306" y="1591115"/>
            <a:ext cx="1476900" cy="15651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3" name="Google Shape;23;p4"/>
          <p:cNvSpPr/>
          <p:nvPr>
            <p:ph idx="6" type="pic"/>
          </p:nvPr>
        </p:nvSpPr>
        <p:spPr>
          <a:xfrm>
            <a:off x="1032516" y="1591115"/>
            <a:ext cx="1468800" cy="15651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4" name="Google Shape;24;p4"/>
          <p:cNvSpPr txBox="1"/>
          <p:nvPr/>
        </p:nvSpPr>
        <p:spPr>
          <a:xfrm>
            <a:off x="2605963" y="3154679"/>
            <a:ext cx="1476900" cy="16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" name="Google Shape;25;p4"/>
          <p:cNvSpPr txBox="1"/>
          <p:nvPr/>
        </p:nvSpPr>
        <p:spPr>
          <a:xfrm>
            <a:off x="4179411" y="3154679"/>
            <a:ext cx="1476900" cy="16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" name="Google Shape;26;p4"/>
          <p:cNvSpPr txBox="1"/>
          <p:nvPr/>
        </p:nvSpPr>
        <p:spPr>
          <a:xfrm>
            <a:off x="5752859" y="3154679"/>
            <a:ext cx="1476900" cy="16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" name="Google Shape;27;p4"/>
          <p:cNvSpPr txBox="1"/>
          <p:nvPr/>
        </p:nvSpPr>
        <p:spPr>
          <a:xfrm>
            <a:off x="7326306" y="3154679"/>
            <a:ext cx="1476900" cy="16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2_Custom Layout">
  <p:cSld name="42_Custom Layou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/>
          <p:nvPr>
            <p:ph idx="2" type="pic"/>
          </p:nvPr>
        </p:nvSpPr>
        <p:spPr>
          <a:xfrm>
            <a:off x="762000" y="0"/>
            <a:ext cx="8382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Custom Layout">
  <p:cSld name="31_Custom Layou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1521619" y="710026"/>
            <a:ext cx="3050400" cy="15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2" name="Google Shape;32;p6"/>
          <p:cNvSpPr/>
          <p:nvPr>
            <p:ph idx="2" type="pic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4_Custom Layout">
  <p:cSld name="104_Custom Layout">
    <p:bg>
      <p:bgPr>
        <a:solidFill>
          <a:schemeClr val="lt2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989774" y="12919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5_Custom Layout">
  <p:cSld name="105_Custom Layou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6003036" y="261970"/>
            <a:ext cx="30597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7" name="Google Shape;37;p8"/>
          <p:cNvSpPr/>
          <p:nvPr>
            <p:ph idx="2" type="pic"/>
          </p:nvPr>
        </p:nvSpPr>
        <p:spPr>
          <a:xfrm>
            <a:off x="762000" y="0"/>
            <a:ext cx="50811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9_Custom Layout">
  <p:cSld name="69_Custom Layou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>
            <p:ph idx="2" type="pic"/>
          </p:nvPr>
        </p:nvSpPr>
        <p:spPr>
          <a:xfrm>
            <a:off x="2276475" y="-1"/>
            <a:ext cx="6103200" cy="3000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3_Title Slide">
  <p:cSld name="53_Title Slide"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10"/>
          <p:cNvGrpSpPr/>
          <p:nvPr/>
        </p:nvGrpSpPr>
        <p:grpSpPr>
          <a:xfrm>
            <a:off x="3637459" y="658928"/>
            <a:ext cx="1898198" cy="3789000"/>
            <a:chOff x="3421706" y="1143000"/>
            <a:chExt cx="2530931" cy="5052000"/>
          </a:xfrm>
        </p:grpSpPr>
        <p:sp>
          <p:nvSpPr>
            <p:cNvPr id="42" name="Google Shape;42;p10"/>
            <p:cNvSpPr/>
            <p:nvPr/>
          </p:nvSpPr>
          <p:spPr>
            <a:xfrm>
              <a:off x="5772337" y="2057401"/>
              <a:ext cx="180300" cy="487800"/>
            </a:xfrm>
            <a:prstGeom prst="roundRect">
              <a:avLst>
                <a:gd fmla="val 16667" name="adj"/>
              </a:avLst>
            </a:prstGeom>
            <a:solidFill>
              <a:schemeClr val="dk1">
                <a:alpha val="29800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3" name="Google Shape;43;p10"/>
            <p:cNvSpPr/>
            <p:nvPr/>
          </p:nvSpPr>
          <p:spPr>
            <a:xfrm>
              <a:off x="3421706" y="1971500"/>
              <a:ext cx="180300" cy="276000"/>
            </a:xfrm>
            <a:prstGeom prst="roundRect">
              <a:avLst>
                <a:gd fmla="val 16667" name="adj"/>
              </a:avLst>
            </a:prstGeom>
            <a:solidFill>
              <a:schemeClr val="dk1">
                <a:alpha val="29800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" name="Google Shape;44;p10"/>
            <p:cNvSpPr/>
            <p:nvPr/>
          </p:nvSpPr>
          <p:spPr>
            <a:xfrm>
              <a:off x="3421706" y="2530199"/>
              <a:ext cx="180300" cy="276000"/>
            </a:xfrm>
            <a:prstGeom prst="roundRect">
              <a:avLst>
                <a:gd fmla="val 16667" name="adj"/>
              </a:avLst>
            </a:prstGeom>
            <a:solidFill>
              <a:schemeClr val="dk1">
                <a:alpha val="29800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5" name="Google Shape;45;p10"/>
            <p:cNvSpPr/>
            <p:nvPr/>
          </p:nvSpPr>
          <p:spPr>
            <a:xfrm>
              <a:off x="3421706" y="3041744"/>
              <a:ext cx="180300" cy="276000"/>
            </a:xfrm>
            <a:prstGeom prst="roundRect">
              <a:avLst>
                <a:gd fmla="val 16667" name="adj"/>
              </a:avLst>
            </a:prstGeom>
            <a:solidFill>
              <a:schemeClr val="dk1">
                <a:alpha val="29800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6" name="Google Shape;46;p10"/>
            <p:cNvSpPr/>
            <p:nvPr/>
          </p:nvSpPr>
          <p:spPr>
            <a:xfrm>
              <a:off x="3453659" y="1143000"/>
              <a:ext cx="2465400" cy="5052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4300">
              <a:solidFill>
                <a:srgbClr val="B4B4B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7" name="Google Shape;47;p10"/>
            <p:cNvSpPr/>
            <p:nvPr/>
          </p:nvSpPr>
          <p:spPr>
            <a:xfrm>
              <a:off x="4481234" y="5699769"/>
              <a:ext cx="410100" cy="406800"/>
            </a:xfrm>
            <a:prstGeom prst="ellipse">
              <a:avLst/>
            </a:prstGeom>
            <a:noFill/>
            <a:ln cap="flat" cmpd="sng" w="11900">
              <a:solidFill>
                <a:srgbClr val="B4B4B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8" name="Google Shape;48;p10"/>
            <p:cNvSpPr/>
            <p:nvPr/>
          </p:nvSpPr>
          <p:spPr>
            <a:xfrm>
              <a:off x="4372270" y="1457767"/>
              <a:ext cx="628200" cy="45600"/>
            </a:xfrm>
            <a:prstGeom prst="roundRect">
              <a:avLst>
                <a:gd fmla="val 16667" name="adj"/>
              </a:avLst>
            </a:prstGeom>
            <a:solidFill>
              <a:schemeClr val="dk1">
                <a:alpha val="20000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9" name="Google Shape;49;p10"/>
            <p:cNvSpPr/>
            <p:nvPr/>
          </p:nvSpPr>
          <p:spPr>
            <a:xfrm flipH="1">
              <a:off x="4160025" y="1451578"/>
              <a:ext cx="59400" cy="58200"/>
            </a:xfrm>
            <a:prstGeom prst="ellipse">
              <a:avLst/>
            </a:prstGeom>
            <a:solidFill>
              <a:schemeClr val="dk1">
                <a:alpha val="20000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0" name="Google Shape;50;p10"/>
            <p:cNvSpPr/>
            <p:nvPr/>
          </p:nvSpPr>
          <p:spPr>
            <a:xfrm flipH="1">
              <a:off x="4656658" y="1271335"/>
              <a:ext cx="59400" cy="58200"/>
            </a:xfrm>
            <a:prstGeom prst="ellipse">
              <a:avLst/>
            </a:prstGeom>
            <a:solidFill>
              <a:schemeClr val="dk1">
                <a:alpha val="20000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51" name="Google Shape;51;p10"/>
          <p:cNvSpPr/>
          <p:nvPr>
            <p:ph idx="2" type="pic"/>
          </p:nvPr>
        </p:nvSpPr>
        <p:spPr>
          <a:xfrm>
            <a:off x="3743569" y="1082335"/>
            <a:ext cx="1683300" cy="2925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52" name="Google Shape;52;p10"/>
          <p:cNvSpPr/>
          <p:nvPr>
            <p:ph idx="3" type="pic"/>
          </p:nvPr>
        </p:nvSpPr>
        <p:spPr>
          <a:xfrm>
            <a:off x="5639815" y="1077692"/>
            <a:ext cx="1683300" cy="29298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3" name="Google Shape;53;p10"/>
          <p:cNvSpPr/>
          <p:nvPr>
            <p:ph idx="4" type="pic"/>
          </p:nvPr>
        </p:nvSpPr>
        <p:spPr>
          <a:xfrm>
            <a:off x="7452476" y="1077692"/>
            <a:ext cx="1683300" cy="29298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4" name="Google Shape;54;p10"/>
          <p:cNvSpPr/>
          <p:nvPr>
            <p:ph idx="5" type="pic"/>
          </p:nvPr>
        </p:nvSpPr>
        <p:spPr>
          <a:xfrm>
            <a:off x="12138" y="1077692"/>
            <a:ext cx="1683300" cy="29298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5" name="Google Shape;55;p10"/>
          <p:cNvSpPr/>
          <p:nvPr>
            <p:ph idx="6" type="pic"/>
          </p:nvPr>
        </p:nvSpPr>
        <p:spPr>
          <a:xfrm>
            <a:off x="1824799" y="1077692"/>
            <a:ext cx="1683300" cy="29298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6" name="Google Shape;56;p10"/>
          <p:cNvSpPr/>
          <p:nvPr/>
        </p:nvSpPr>
        <p:spPr>
          <a:xfrm>
            <a:off x="0" y="969264"/>
            <a:ext cx="764700" cy="352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Custom Layout">
  <p:cSld name="13_Custom Layou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type="title"/>
          </p:nvPr>
        </p:nvSpPr>
        <p:spPr>
          <a:xfrm>
            <a:off x="5326380" y="710026"/>
            <a:ext cx="30597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Google Shape;59;p11"/>
          <p:cNvSpPr/>
          <p:nvPr>
            <p:ph idx="2" type="pic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5_Custom Layout">
  <p:cSld name="55_Custom Layou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/>
          <p:nvPr>
            <p:ph idx="2" type="pic"/>
          </p:nvPr>
        </p:nvSpPr>
        <p:spPr>
          <a:xfrm>
            <a:off x="1520475" y="844153"/>
            <a:ext cx="1727700" cy="17277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2" name="Google Shape;62;p12"/>
          <p:cNvSpPr/>
          <p:nvPr>
            <p:ph idx="3" type="pic"/>
          </p:nvPr>
        </p:nvSpPr>
        <p:spPr>
          <a:xfrm>
            <a:off x="1520475" y="2681968"/>
            <a:ext cx="2122800" cy="202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3" name="Google Shape;63;p12"/>
          <p:cNvSpPr/>
          <p:nvPr>
            <p:ph idx="4" type="pic"/>
          </p:nvPr>
        </p:nvSpPr>
        <p:spPr>
          <a:xfrm>
            <a:off x="6256781" y="2681968"/>
            <a:ext cx="2122800" cy="202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4" name="Google Shape;64;p12"/>
          <p:cNvSpPr/>
          <p:nvPr>
            <p:ph idx="5" type="pic"/>
          </p:nvPr>
        </p:nvSpPr>
        <p:spPr>
          <a:xfrm>
            <a:off x="5182157" y="844153"/>
            <a:ext cx="3197400" cy="17277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5" name="Google Shape;65;p12"/>
          <p:cNvSpPr/>
          <p:nvPr>
            <p:ph idx="6" type="pic"/>
          </p:nvPr>
        </p:nvSpPr>
        <p:spPr>
          <a:xfrm>
            <a:off x="3755447" y="2681968"/>
            <a:ext cx="2389200" cy="202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2_Custom Layout" showMasterSp="0">
  <p:cSld name="92_Custom Layou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8" name="Google Shape;68;p13"/>
          <p:cNvSpPr txBox="1"/>
          <p:nvPr>
            <p:ph type="title"/>
          </p:nvPr>
        </p:nvSpPr>
        <p:spPr>
          <a:xfrm>
            <a:off x="764381" y="1634366"/>
            <a:ext cx="76155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600"/>
              <a:buFont typeface="Montserrat"/>
              <a:buNone/>
              <a:defRPr sz="6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Custom Layout">
  <p:cSld name="26_Custom Layou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6_Custom Layout">
  <p:cSld name="46_Custom Layou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type="title"/>
          </p:nvPr>
        </p:nvSpPr>
        <p:spPr>
          <a:xfrm>
            <a:off x="1521619" y="710026"/>
            <a:ext cx="3050400" cy="15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Google Shape;72;p15"/>
          <p:cNvSpPr/>
          <p:nvPr>
            <p:ph idx="2" type="pic"/>
          </p:nvPr>
        </p:nvSpPr>
        <p:spPr>
          <a:xfrm>
            <a:off x="4574972" y="844153"/>
            <a:ext cx="3804900" cy="4299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9_Custom Layout">
  <p:cSld name="89_Custom Layou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1521619" y="710027"/>
            <a:ext cx="30504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5" name="Google Shape;75;p16"/>
          <p:cNvSpPr/>
          <p:nvPr>
            <p:ph idx="2" type="pic"/>
          </p:nvPr>
        </p:nvSpPr>
        <p:spPr>
          <a:xfrm>
            <a:off x="1600957" y="1691774"/>
            <a:ext cx="2299500" cy="1987200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16"/>
          <p:cNvSpPr/>
          <p:nvPr>
            <p:ph idx="3" type="pic"/>
          </p:nvPr>
        </p:nvSpPr>
        <p:spPr>
          <a:xfrm>
            <a:off x="4078818" y="1691774"/>
            <a:ext cx="2299500" cy="198720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16"/>
          <p:cNvSpPr/>
          <p:nvPr>
            <p:ph idx="4" type="pic"/>
          </p:nvPr>
        </p:nvSpPr>
        <p:spPr>
          <a:xfrm>
            <a:off x="6556679" y="1691774"/>
            <a:ext cx="2299500" cy="1987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0_Custom Layout">
  <p:cSld name="50_Custom Layou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/>
          <p:nvPr/>
        </p:nvSpPr>
        <p:spPr>
          <a:xfrm>
            <a:off x="764381" y="2851961"/>
            <a:ext cx="7615500" cy="18534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28575" rotWithShape="0" algn="ctr" dir="5400000" dist="9525">
              <a:srgbClr val="000000">
                <a:alpha val="149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0" name="Google Shape;80;p17"/>
          <p:cNvSpPr/>
          <p:nvPr/>
        </p:nvSpPr>
        <p:spPr>
          <a:xfrm>
            <a:off x="764381" y="844153"/>
            <a:ext cx="7615500" cy="18534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28575" rotWithShape="0" algn="ctr" dir="5400000" dist="9525">
              <a:srgbClr val="000000">
                <a:alpha val="149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1" name="Google Shape;81;p17"/>
          <p:cNvSpPr/>
          <p:nvPr>
            <p:ph idx="2" type="pic"/>
          </p:nvPr>
        </p:nvSpPr>
        <p:spPr>
          <a:xfrm>
            <a:off x="1601475" y="3164267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  <a:effectLst>
            <a:outerShdw blurRad="381000" rotWithShape="0" algn="t" dir="5400000" dist="142875">
              <a:srgbClr val="000000">
                <a:alpha val="20000"/>
              </a:srgbClr>
            </a:outerShdw>
          </a:effectLst>
        </p:spPr>
      </p:sp>
      <p:sp>
        <p:nvSpPr>
          <p:cNvPr id="82" name="Google Shape;82;p17"/>
          <p:cNvSpPr/>
          <p:nvPr>
            <p:ph idx="3" type="pic"/>
          </p:nvPr>
        </p:nvSpPr>
        <p:spPr>
          <a:xfrm>
            <a:off x="3358946" y="3164267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  <a:effectLst>
            <a:outerShdw blurRad="381000" rotWithShape="0" algn="t" dir="5400000" dist="142875">
              <a:srgbClr val="000000">
                <a:alpha val="20000"/>
              </a:srgbClr>
            </a:outerShdw>
          </a:effectLst>
        </p:spPr>
      </p:sp>
      <p:sp>
        <p:nvSpPr>
          <p:cNvPr id="83" name="Google Shape;83;p17"/>
          <p:cNvSpPr/>
          <p:nvPr>
            <p:ph idx="4" type="pic"/>
          </p:nvPr>
        </p:nvSpPr>
        <p:spPr>
          <a:xfrm>
            <a:off x="5116416" y="3164267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  <a:effectLst>
            <a:outerShdw blurRad="381000" rotWithShape="0" algn="t" dir="5400000" dist="142875">
              <a:srgbClr val="000000">
                <a:alpha val="20000"/>
              </a:srgbClr>
            </a:outerShdw>
          </a:effectLst>
        </p:spPr>
      </p:sp>
      <p:sp>
        <p:nvSpPr>
          <p:cNvPr id="84" name="Google Shape;84;p17"/>
          <p:cNvSpPr/>
          <p:nvPr>
            <p:ph idx="5" type="pic"/>
          </p:nvPr>
        </p:nvSpPr>
        <p:spPr>
          <a:xfrm>
            <a:off x="6871688" y="3164267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  <a:effectLst>
            <a:outerShdw blurRad="381000" rotWithShape="0" algn="t" dir="5400000" dist="142875">
              <a:srgbClr val="000000">
                <a:alpha val="20000"/>
              </a:srgbClr>
            </a:outerShdw>
          </a:effectLst>
        </p:spPr>
      </p:sp>
      <p:sp>
        <p:nvSpPr>
          <p:cNvPr id="85" name="Google Shape;85;p17"/>
          <p:cNvSpPr/>
          <p:nvPr>
            <p:ph idx="6" type="pic"/>
          </p:nvPr>
        </p:nvSpPr>
        <p:spPr>
          <a:xfrm>
            <a:off x="1601475" y="1204839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  <a:effectLst>
            <a:outerShdw blurRad="381000" rotWithShape="0" algn="t" dir="5400000" dist="142875">
              <a:srgbClr val="000000">
                <a:alpha val="20000"/>
              </a:srgbClr>
            </a:outerShdw>
          </a:effectLst>
        </p:spPr>
      </p:sp>
      <p:sp>
        <p:nvSpPr>
          <p:cNvPr id="86" name="Google Shape;86;p17"/>
          <p:cNvSpPr/>
          <p:nvPr>
            <p:ph idx="7" type="pic"/>
          </p:nvPr>
        </p:nvSpPr>
        <p:spPr>
          <a:xfrm>
            <a:off x="3358946" y="1204839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  <a:effectLst>
            <a:outerShdw blurRad="381000" rotWithShape="0" algn="t" dir="5400000" dist="142875">
              <a:srgbClr val="000000">
                <a:alpha val="20000"/>
              </a:srgbClr>
            </a:outerShdw>
          </a:effectLst>
        </p:spPr>
      </p:sp>
      <p:sp>
        <p:nvSpPr>
          <p:cNvPr id="87" name="Google Shape;87;p17"/>
          <p:cNvSpPr/>
          <p:nvPr>
            <p:ph idx="8" type="pic"/>
          </p:nvPr>
        </p:nvSpPr>
        <p:spPr>
          <a:xfrm>
            <a:off x="5116416" y="1204839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  <a:effectLst>
            <a:outerShdw blurRad="381000" rotWithShape="0" algn="t" dir="5400000" dist="142875">
              <a:srgbClr val="000000">
                <a:alpha val="20000"/>
              </a:srgbClr>
            </a:outerShdw>
          </a:effectLst>
        </p:spPr>
      </p:sp>
      <p:sp>
        <p:nvSpPr>
          <p:cNvPr id="88" name="Google Shape;88;p17"/>
          <p:cNvSpPr/>
          <p:nvPr>
            <p:ph idx="9" type="pic"/>
          </p:nvPr>
        </p:nvSpPr>
        <p:spPr>
          <a:xfrm>
            <a:off x="6871688" y="1204839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  <a:effectLst>
            <a:outerShdw blurRad="381000" rotWithShape="0" algn="t" dir="5400000" dist="142875">
              <a:srgbClr val="000000">
                <a:alpha val="20000"/>
              </a:srgbClr>
            </a:outerShdw>
          </a:effectLst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9_Custom Layout">
  <p:cSld name="49_Custom Layou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1" name="Google Shape;91;p18"/>
          <p:cNvSpPr/>
          <p:nvPr>
            <p:ph idx="2" type="pic"/>
          </p:nvPr>
        </p:nvSpPr>
        <p:spPr>
          <a:xfrm>
            <a:off x="1975813" y="2141282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92" name="Google Shape;92;p18"/>
          <p:cNvSpPr/>
          <p:nvPr>
            <p:ph idx="3" type="pic"/>
          </p:nvPr>
        </p:nvSpPr>
        <p:spPr>
          <a:xfrm>
            <a:off x="3733283" y="2141282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93" name="Google Shape;93;p18"/>
          <p:cNvSpPr/>
          <p:nvPr>
            <p:ph idx="4" type="pic"/>
          </p:nvPr>
        </p:nvSpPr>
        <p:spPr>
          <a:xfrm>
            <a:off x="5490754" y="2141282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94" name="Google Shape;94;p18"/>
          <p:cNvSpPr/>
          <p:nvPr>
            <p:ph idx="5" type="pic"/>
          </p:nvPr>
        </p:nvSpPr>
        <p:spPr>
          <a:xfrm>
            <a:off x="7246025" y="2141282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8_Custom Layout">
  <p:cSld name="48_Custom Layou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1521619" y="710026"/>
            <a:ext cx="2317200" cy="15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19"/>
          <p:cNvSpPr/>
          <p:nvPr>
            <p:ph idx="2" type="pic"/>
          </p:nvPr>
        </p:nvSpPr>
        <p:spPr>
          <a:xfrm>
            <a:off x="3993038" y="844153"/>
            <a:ext cx="2116200" cy="2397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98" name="Google Shape;98;p19"/>
          <p:cNvSpPr/>
          <p:nvPr>
            <p:ph idx="3" type="pic"/>
          </p:nvPr>
        </p:nvSpPr>
        <p:spPr>
          <a:xfrm>
            <a:off x="6263445" y="839408"/>
            <a:ext cx="2116200" cy="24018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5_Custom Layout">
  <p:cSld name="45_Custom Layou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0"/>
          <p:cNvSpPr/>
          <p:nvPr>
            <p:ph idx="2" type="pic"/>
          </p:nvPr>
        </p:nvSpPr>
        <p:spPr>
          <a:xfrm>
            <a:off x="1521617" y="1819715"/>
            <a:ext cx="1647600" cy="1565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102" name="Google Shape;102;p20"/>
          <p:cNvSpPr/>
          <p:nvPr>
            <p:ph idx="3" type="pic"/>
          </p:nvPr>
        </p:nvSpPr>
        <p:spPr>
          <a:xfrm>
            <a:off x="3258480" y="1819715"/>
            <a:ext cx="1647600" cy="1565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103" name="Google Shape;103;p20"/>
          <p:cNvSpPr/>
          <p:nvPr>
            <p:ph idx="4" type="pic"/>
          </p:nvPr>
        </p:nvSpPr>
        <p:spPr>
          <a:xfrm>
            <a:off x="4994153" y="1819715"/>
            <a:ext cx="1647600" cy="1565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104" name="Google Shape;104;p20"/>
          <p:cNvSpPr/>
          <p:nvPr>
            <p:ph idx="5" type="pic"/>
          </p:nvPr>
        </p:nvSpPr>
        <p:spPr>
          <a:xfrm>
            <a:off x="6732204" y="1819715"/>
            <a:ext cx="1647600" cy="1565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7_Custom Layout">
  <p:cSld name="37_Custom Layou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/>
          <p:nvPr>
            <p:ph idx="2" type="pic"/>
          </p:nvPr>
        </p:nvSpPr>
        <p:spPr>
          <a:xfrm>
            <a:off x="3109981" y="1109730"/>
            <a:ext cx="2924100" cy="29241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107" name="Google Shape;107;p21"/>
          <p:cNvSpPr txBox="1"/>
          <p:nvPr>
            <p:ph type="title"/>
          </p:nvPr>
        </p:nvSpPr>
        <p:spPr>
          <a:xfrm>
            <a:off x="1521619" y="710026"/>
            <a:ext cx="3050400" cy="13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/>
          <p:nvPr>
            <p:ph idx="2" type="pic"/>
          </p:nvPr>
        </p:nvSpPr>
        <p:spPr>
          <a:xfrm>
            <a:off x="1524922" y="1720939"/>
            <a:ext cx="2288400" cy="1707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110" name="Google Shape;110;p22"/>
          <p:cNvSpPr txBox="1"/>
          <p:nvPr>
            <p:ph type="title"/>
          </p:nvPr>
        </p:nvSpPr>
        <p:spPr>
          <a:xfrm>
            <a:off x="768728" y="881476"/>
            <a:ext cx="7610100" cy="1235400"/>
          </a:xfrm>
          <a:prstGeom prst="rect">
            <a:avLst/>
          </a:prstGeom>
          <a:noFill/>
          <a:ln>
            <a:noFill/>
          </a:ln>
          <a:effectLst>
            <a:outerShdw blurRad="571500" rotWithShape="0" algn="t" dir="5400000" dist="285750">
              <a:srgbClr val="000000">
                <a:alpha val="29800"/>
              </a:srgbClr>
            </a:outerShdw>
          </a:effectLst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Montserrat Black"/>
              <a:buNone/>
              <a:defRPr b="1" i="0" sz="9000"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/>
          <p:nvPr>
            <p:ph idx="2" type="pic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113" name="Google Shape;113;p23"/>
          <p:cNvSpPr txBox="1"/>
          <p:nvPr>
            <p:ph type="title"/>
          </p:nvPr>
        </p:nvSpPr>
        <p:spPr>
          <a:xfrm>
            <a:off x="768728" y="1953970"/>
            <a:ext cx="7610100" cy="1235400"/>
          </a:xfrm>
          <a:prstGeom prst="rect">
            <a:avLst/>
          </a:prstGeom>
          <a:noFill/>
          <a:ln>
            <a:noFill/>
          </a:ln>
          <a:effectLst>
            <a:outerShdw blurRad="571500" rotWithShape="0" algn="t" dir="5400000" dist="285750">
              <a:srgbClr val="000000">
                <a:alpha val="29800"/>
              </a:srgbClr>
            </a:outerShdw>
          </a:effectLst>
        </p:spPr>
        <p:txBody>
          <a:bodyPr anchorCtr="0" anchor="t" bIns="0" lIns="0" spcFirstLastPara="1" rIns="0" wrap="square" tIns="14400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 Black"/>
              <a:buNone/>
              <a:defRPr b="1" i="0" sz="7200"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4"/>
          <p:cNvSpPr txBox="1"/>
          <p:nvPr>
            <p:ph type="title"/>
          </p:nvPr>
        </p:nvSpPr>
        <p:spPr>
          <a:xfrm>
            <a:off x="3800475" y="710026"/>
            <a:ext cx="45858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6" name="Google Shape;116;p24"/>
          <p:cNvSpPr/>
          <p:nvPr>
            <p:ph idx="2" type="pic"/>
          </p:nvPr>
        </p:nvSpPr>
        <p:spPr>
          <a:xfrm>
            <a:off x="767685" y="0"/>
            <a:ext cx="2282700" cy="3429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Custom Layout">
  <p:cSld name="34_Custom Layou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5"/>
          <p:cNvSpPr txBox="1"/>
          <p:nvPr>
            <p:ph type="title"/>
          </p:nvPr>
        </p:nvSpPr>
        <p:spPr>
          <a:xfrm>
            <a:off x="3800475" y="710026"/>
            <a:ext cx="45858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9" name="Google Shape;119;p25"/>
          <p:cNvSpPr/>
          <p:nvPr>
            <p:ph idx="2" type="pic"/>
          </p:nvPr>
        </p:nvSpPr>
        <p:spPr>
          <a:xfrm>
            <a:off x="764381" y="0"/>
            <a:ext cx="2286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Custom Layout">
  <p:cSld name="15_Custom Layout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>
            <p:ph type="title"/>
          </p:nvPr>
        </p:nvSpPr>
        <p:spPr>
          <a:xfrm>
            <a:off x="1521619" y="710026"/>
            <a:ext cx="3812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2" name="Google Shape;122;p26"/>
          <p:cNvSpPr/>
          <p:nvPr>
            <p:ph idx="2" type="pic"/>
          </p:nvPr>
        </p:nvSpPr>
        <p:spPr>
          <a:xfrm>
            <a:off x="6096000" y="0"/>
            <a:ext cx="3048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123" name="Google Shape;123;p26"/>
          <p:cNvSpPr/>
          <p:nvPr>
            <p:ph idx="3" type="pic"/>
          </p:nvPr>
        </p:nvSpPr>
        <p:spPr>
          <a:xfrm>
            <a:off x="6096000" y="2412818"/>
            <a:ext cx="1171200" cy="11712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ustom Layout">
  <p:cSld name="3_Custom Layou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7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6" name="Google Shape;126;p27"/>
          <p:cNvSpPr/>
          <p:nvPr>
            <p:ph idx="2" type="pic"/>
          </p:nvPr>
        </p:nvSpPr>
        <p:spPr>
          <a:xfrm>
            <a:off x="6861303" y="0"/>
            <a:ext cx="22827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ustom Layout">
  <p:cSld name="4_Custom Layou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8"/>
          <p:cNvSpPr txBox="1"/>
          <p:nvPr>
            <p:ph type="title"/>
          </p:nvPr>
        </p:nvSpPr>
        <p:spPr>
          <a:xfrm>
            <a:off x="5332065" y="710026"/>
            <a:ext cx="30498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9" name="Google Shape;129;p28"/>
          <p:cNvSpPr/>
          <p:nvPr>
            <p:ph idx="2" type="pic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Custom Layout">
  <p:cSld name="5_Custom Layout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9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2" name="Google Shape;132;p29"/>
          <p:cNvSpPr/>
          <p:nvPr>
            <p:ph idx="2" type="pic"/>
          </p:nvPr>
        </p:nvSpPr>
        <p:spPr>
          <a:xfrm>
            <a:off x="5334000" y="0"/>
            <a:ext cx="3810000" cy="1714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Custom Layout">
  <p:cSld name="6_Custom Layou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0"/>
          <p:cNvSpPr/>
          <p:nvPr>
            <p:ph idx="2" type="pic"/>
          </p:nvPr>
        </p:nvSpPr>
        <p:spPr>
          <a:xfrm>
            <a:off x="762000" y="0"/>
            <a:ext cx="3048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Custom Layout">
  <p:cSld name="7_Custom Layou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1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7" name="Google Shape;137;p31"/>
          <p:cNvSpPr/>
          <p:nvPr>
            <p:ph idx="2" type="pic"/>
          </p:nvPr>
        </p:nvSpPr>
        <p:spPr>
          <a:xfrm>
            <a:off x="5334000" y="3429000"/>
            <a:ext cx="3810000" cy="1714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Custom Layout">
  <p:cSld name="8_Custom Layou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2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0" name="Google Shape;140;p32"/>
          <p:cNvSpPr/>
          <p:nvPr>
            <p:ph idx="2" type="pic"/>
          </p:nvPr>
        </p:nvSpPr>
        <p:spPr>
          <a:xfrm>
            <a:off x="2592840" y="1446775"/>
            <a:ext cx="2924100" cy="29241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Custom Layout">
  <p:cSld name="9_Custom Layou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3"/>
          <p:cNvSpPr txBox="1"/>
          <p:nvPr>
            <p:ph type="title"/>
          </p:nvPr>
        </p:nvSpPr>
        <p:spPr>
          <a:xfrm>
            <a:off x="1521619" y="710026"/>
            <a:ext cx="22959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3" name="Google Shape;143;p33"/>
          <p:cNvSpPr/>
          <p:nvPr>
            <p:ph idx="2" type="pic"/>
          </p:nvPr>
        </p:nvSpPr>
        <p:spPr>
          <a:xfrm>
            <a:off x="3817620" y="426720"/>
            <a:ext cx="2278500" cy="1287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144" name="Google Shape;144;p33"/>
          <p:cNvSpPr/>
          <p:nvPr>
            <p:ph idx="3" type="pic"/>
          </p:nvPr>
        </p:nvSpPr>
        <p:spPr>
          <a:xfrm>
            <a:off x="6309360" y="845820"/>
            <a:ext cx="2278500" cy="1287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145" name="Google Shape;145;p33"/>
          <p:cNvSpPr/>
          <p:nvPr>
            <p:ph idx="4" type="pic"/>
          </p:nvPr>
        </p:nvSpPr>
        <p:spPr>
          <a:xfrm>
            <a:off x="3817620" y="2573116"/>
            <a:ext cx="2278500" cy="1287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146" name="Google Shape;146;p33"/>
          <p:cNvSpPr/>
          <p:nvPr>
            <p:ph idx="5" type="pic"/>
          </p:nvPr>
        </p:nvSpPr>
        <p:spPr>
          <a:xfrm>
            <a:off x="6309360" y="2992216"/>
            <a:ext cx="2278500" cy="1287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Custom Layout">
  <p:cSld name="10_Custom Layou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4"/>
          <p:cNvSpPr/>
          <p:nvPr>
            <p:ph idx="2" type="pic"/>
          </p:nvPr>
        </p:nvSpPr>
        <p:spPr>
          <a:xfrm>
            <a:off x="762000" y="0"/>
            <a:ext cx="2293800" cy="3429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149" name="Google Shape;149;p34"/>
          <p:cNvSpPr/>
          <p:nvPr>
            <p:ph idx="3" type="pic"/>
          </p:nvPr>
        </p:nvSpPr>
        <p:spPr>
          <a:xfrm>
            <a:off x="3055620" y="3429000"/>
            <a:ext cx="5326500" cy="1714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Custom Layout">
  <p:cSld name="11_Custom Layou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5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2" name="Google Shape;152;p35"/>
          <p:cNvSpPr/>
          <p:nvPr>
            <p:ph idx="2" type="pic"/>
          </p:nvPr>
        </p:nvSpPr>
        <p:spPr>
          <a:xfrm>
            <a:off x="762000" y="3429000"/>
            <a:ext cx="8382000" cy="1714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Custom Layout">
  <p:cSld name="12_Custom Layou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6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5" name="Google Shape;155;p36"/>
          <p:cNvSpPr/>
          <p:nvPr>
            <p:ph idx="2" type="pic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8_Custom Layout">
  <p:cSld name="38_Custom Layou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7"/>
          <p:cNvSpPr txBox="1"/>
          <p:nvPr>
            <p:ph type="title"/>
          </p:nvPr>
        </p:nvSpPr>
        <p:spPr>
          <a:xfrm>
            <a:off x="5326380" y="3767966"/>
            <a:ext cx="30597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8" name="Google Shape;158;p37"/>
          <p:cNvSpPr/>
          <p:nvPr>
            <p:ph idx="2" type="pic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Custom Layout">
  <p:cSld name="14_Custom Layout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8"/>
          <p:cNvSpPr txBox="1"/>
          <p:nvPr>
            <p:ph type="title"/>
          </p:nvPr>
        </p:nvSpPr>
        <p:spPr>
          <a:xfrm>
            <a:off x="5326380" y="710026"/>
            <a:ext cx="30597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Custom Layout">
  <p:cSld name="32_Custom Layout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9"/>
          <p:cNvSpPr txBox="1"/>
          <p:nvPr>
            <p:ph type="title"/>
          </p:nvPr>
        </p:nvSpPr>
        <p:spPr>
          <a:xfrm>
            <a:off x="1521619" y="710026"/>
            <a:ext cx="3042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3" name="Google Shape;163;p39"/>
          <p:cNvSpPr/>
          <p:nvPr>
            <p:ph idx="2" type="pic"/>
          </p:nvPr>
        </p:nvSpPr>
        <p:spPr>
          <a:xfrm>
            <a:off x="4564381" y="426720"/>
            <a:ext cx="4579800" cy="3002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164" name="Google Shape;164;p39"/>
          <p:cNvSpPr/>
          <p:nvPr>
            <p:ph idx="3" type="pic"/>
          </p:nvPr>
        </p:nvSpPr>
        <p:spPr>
          <a:xfrm>
            <a:off x="2293620" y="3429000"/>
            <a:ext cx="3802200" cy="1714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Custom Layout">
  <p:cSld name="16_Custom Layout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0"/>
          <p:cNvSpPr txBox="1"/>
          <p:nvPr>
            <p:ph type="title"/>
          </p:nvPr>
        </p:nvSpPr>
        <p:spPr>
          <a:xfrm>
            <a:off x="1521619" y="710026"/>
            <a:ext cx="3042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7" name="Google Shape;167;p40"/>
          <p:cNvSpPr/>
          <p:nvPr>
            <p:ph idx="2" type="pic"/>
          </p:nvPr>
        </p:nvSpPr>
        <p:spPr>
          <a:xfrm>
            <a:off x="6850380" y="0"/>
            <a:ext cx="2293800" cy="3429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168" name="Google Shape;168;p40"/>
          <p:cNvSpPr/>
          <p:nvPr>
            <p:ph idx="3" type="pic"/>
          </p:nvPr>
        </p:nvSpPr>
        <p:spPr>
          <a:xfrm>
            <a:off x="4564380" y="2141220"/>
            <a:ext cx="2286000" cy="3002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Custom Layout">
  <p:cSld name="17_Custom Layout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1"/>
          <p:cNvSpPr txBox="1"/>
          <p:nvPr>
            <p:ph type="title"/>
          </p:nvPr>
        </p:nvSpPr>
        <p:spPr>
          <a:xfrm>
            <a:off x="1521619" y="710026"/>
            <a:ext cx="3042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1" name="Google Shape;171;p41"/>
          <p:cNvSpPr/>
          <p:nvPr>
            <p:ph idx="2" type="pic"/>
          </p:nvPr>
        </p:nvSpPr>
        <p:spPr>
          <a:xfrm>
            <a:off x="6850380" y="0"/>
            <a:ext cx="2293800" cy="2560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172" name="Google Shape;172;p41"/>
          <p:cNvSpPr/>
          <p:nvPr>
            <p:ph idx="3" type="pic"/>
          </p:nvPr>
        </p:nvSpPr>
        <p:spPr>
          <a:xfrm>
            <a:off x="4564380" y="2560320"/>
            <a:ext cx="22860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173" name="Google Shape;173;p41"/>
          <p:cNvSpPr/>
          <p:nvPr>
            <p:ph idx="4" type="pic"/>
          </p:nvPr>
        </p:nvSpPr>
        <p:spPr>
          <a:xfrm>
            <a:off x="4564380" y="-22860"/>
            <a:ext cx="22860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174" name="Google Shape;174;p41"/>
          <p:cNvSpPr/>
          <p:nvPr>
            <p:ph idx="5" type="pic"/>
          </p:nvPr>
        </p:nvSpPr>
        <p:spPr>
          <a:xfrm>
            <a:off x="6850380" y="2560320"/>
            <a:ext cx="22938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Custom Layout">
  <p:cSld name="18_Custom Layout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2"/>
          <p:cNvSpPr txBox="1"/>
          <p:nvPr>
            <p:ph type="title"/>
          </p:nvPr>
        </p:nvSpPr>
        <p:spPr>
          <a:xfrm>
            <a:off x="1521619" y="710026"/>
            <a:ext cx="3042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7" name="Google Shape;177;p42"/>
          <p:cNvSpPr/>
          <p:nvPr>
            <p:ph idx="2" type="pic"/>
          </p:nvPr>
        </p:nvSpPr>
        <p:spPr>
          <a:xfrm>
            <a:off x="6850380" y="0"/>
            <a:ext cx="2293800" cy="2560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178" name="Google Shape;178;p42"/>
          <p:cNvSpPr/>
          <p:nvPr>
            <p:ph idx="3" type="pic"/>
          </p:nvPr>
        </p:nvSpPr>
        <p:spPr>
          <a:xfrm>
            <a:off x="4564380" y="-22860"/>
            <a:ext cx="2286000" cy="5166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179" name="Google Shape;179;p42"/>
          <p:cNvSpPr/>
          <p:nvPr>
            <p:ph idx="4" type="pic"/>
          </p:nvPr>
        </p:nvSpPr>
        <p:spPr>
          <a:xfrm>
            <a:off x="6850380" y="2560320"/>
            <a:ext cx="22938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Custom Layout">
  <p:cSld name="19_Custom Layout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3"/>
          <p:cNvSpPr txBox="1"/>
          <p:nvPr>
            <p:ph type="title"/>
          </p:nvPr>
        </p:nvSpPr>
        <p:spPr>
          <a:xfrm>
            <a:off x="1521619" y="710026"/>
            <a:ext cx="3042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2" name="Google Shape;182;p43"/>
          <p:cNvSpPr/>
          <p:nvPr>
            <p:ph idx="2" type="pic"/>
          </p:nvPr>
        </p:nvSpPr>
        <p:spPr>
          <a:xfrm>
            <a:off x="6850380" y="0"/>
            <a:ext cx="2293800" cy="5143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183" name="Google Shape;183;p43"/>
          <p:cNvSpPr/>
          <p:nvPr>
            <p:ph idx="3" type="pic"/>
          </p:nvPr>
        </p:nvSpPr>
        <p:spPr>
          <a:xfrm>
            <a:off x="4564380" y="2560320"/>
            <a:ext cx="22860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184" name="Google Shape;184;p43"/>
          <p:cNvSpPr/>
          <p:nvPr>
            <p:ph idx="4" type="pic"/>
          </p:nvPr>
        </p:nvSpPr>
        <p:spPr>
          <a:xfrm>
            <a:off x="4564380" y="-22860"/>
            <a:ext cx="22860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Custom Layout">
  <p:cSld name="20_Custom Layout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4"/>
          <p:cNvSpPr txBox="1"/>
          <p:nvPr>
            <p:ph type="title"/>
          </p:nvPr>
        </p:nvSpPr>
        <p:spPr>
          <a:xfrm>
            <a:off x="1521619" y="710026"/>
            <a:ext cx="3042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7" name="Google Shape;187;p44"/>
          <p:cNvSpPr/>
          <p:nvPr>
            <p:ph idx="2" type="pic"/>
          </p:nvPr>
        </p:nvSpPr>
        <p:spPr>
          <a:xfrm>
            <a:off x="4564380" y="0"/>
            <a:ext cx="4579800" cy="2560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188" name="Google Shape;188;p44"/>
          <p:cNvSpPr/>
          <p:nvPr>
            <p:ph idx="3" type="pic"/>
          </p:nvPr>
        </p:nvSpPr>
        <p:spPr>
          <a:xfrm>
            <a:off x="4564380" y="2560320"/>
            <a:ext cx="22860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189" name="Google Shape;189;p44"/>
          <p:cNvSpPr/>
          <p:nvPr>
            <p:ph idx="4" type="pic"/>
          </p:nvPr>
        </p:nvSpPr>
        <p:spPr>
          <a:xfrm>
            <a:off x="6850380" y="2560320"/>
            <a:ext cx="22938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Custom Layout">
  <p:cSld name="21_Custom Layout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5"/>
          <p:cNvSpPr txBox="1"/>
          <p:nvPr>
            <p:ph type="title"/>
          </p:nvPr>
        </p:nvSpPr>
        <p:spPr>
          <a:xfrm>
            <a:off x="1521619" y="710026"/>
            <a:ext cx="3042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2" name="Google Shape;192;p45"/>
          <p:cNvSpPr/>
          <p:nvPr>
            <p:ph idx="2" type="pic"/>
          </p:nvPr>
        </p:nvSpPr>
        <p:spPr>
          <a:xfrm>
            <a:off x="4564380" y="2560320"/>
            <a:ext cx="4579800" cy="2583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193" name="Google Shape;193;p45"/>
          <p:cNvSpPr/>
          <p:nvPr>
            <p:ph idx="3" type="pic"/>
          </p:nvPr>
        </p:nvSpPr>
        <p:spPr>
          <a:xfrm>
            <a:off x="4564380" y="-22860"/>
            <a:ext cx="22860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194" name="Google Shape;194;p45"/>
          <p:cNvSpPr/>
          <p:nvPr>
            <p:ph idx="4" type="pic"/>
          </p:nvPr>
        </p:nvSpPr>
        <p:spPr>
          <a:xfrm>
            <a:off x="6850380" y="-22860"/>
            <a:ext cx="22938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Custom Layout">
  <p:cSld name="22_Custom Layout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6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7" name="Google Shape;197;p46"/>
          <p:cNvSpPr/>
          <p:nvPr>
            <p:ph idx="2" type="pic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198" name="Google Shape;198;p46"/>
          <p:cNvSpPr/>
          <p:nvPr>
            <p:ph idx="3" type="pic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199" name="Google Shape;199;p46"/>
          <p:cNvSpPr/>
          <p:nvPr>
            <p:ph idx="4" type="pic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Custom Layout">
  <p:cSld name="23_Custom Layout">
    <p:bg>
      <p:bgPr>
        <a:solidFill>
          <a:schemeClr val="lt2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7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2" name="Google Shape;202;p47"/>
          <p:cNvSpPr/>
          <p:nvPr>
            <p:ph idx="2" type="pic"/>
          </p:nvPr>
        </p:nvSpPr>
        <p:spPr>
          <a:xfrm>
            <a:off x="4511040" y="1628546"/>
            <a:ext cx="1645800" cy="23208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203" name="Google Shape;203;p47"/>
          <p:cNvSpPr/>
          <p:nvPr>
            <p:ph idx="3" type="pic"/>
          </p:nvPr>
        </p:nvSpPr>
        <p:spPr>
          <a:xfrm>
            <a:off x="6096000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04" name="Google Shape;204;p47"/>
          <p:cNvSpPr/>
          <p:nvPr>
            <p:ph idx="4" type="pic"/>
          </p:nvPr>
        </p:nvSpPr>
        <p:spPr>
          <a:xfrm>
            <a:off x="7620000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05" name="Google Shape;205;p47"/>
          <p:cNvSpPr/>
          <p:nvPr>
            <p:ph idx="5" type="pic"/>
          </p:nvPr>
        </p:nvSpPr>
        <p:spPr>
          <a:xfrm>
            <a:off x="3048000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06" name="Google Shape;206;p47"/>
          <p:cNvSpPr/>
          <p:nvPr>
            <p:ph idx="6" type="pic"/>
          </p:nvPr>
        </p:nvSpPr>
        <p:spPr>
          <a:xfrm>
            <a:off x="1521619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07" name="Google Shape;207;p47"/>
          <p:cNvSpPr/>
          <p:nvPr>
            <p:ph idx="7" type="pic"/>
          </p:nvPr>
        </p:nvSpPr>
        <p:spPr>
          <a:xfrm>
            <a:off x="-4762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Custom Layout">
  <p:cSld name="24_Custom Layout">
    <p:bg>
      <p:bgPr>
        <a:solidFill>
          <a:schemeClr val="lt2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8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0" name="Google Shape;210;p48"/>
          <p:cNvSpPr/>
          <p:nvPr>
            <p:ph idx="2" type="pic"/>
          </p:nvPr>
        </p:nvSpPr>
        <p:spPr>
          <a:xfrm>
            <a:off x="2446020" y="1714500"/>
            <a:ext cx="1524000" cy="2148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211" name="Google Shape;211;p48"/>
          <p:cNvSpPr/>
          <p:nvPr>
            <p:ph idx="3" type="pic"/>
          </p:nvPr>
        </p:nvSpPr>
        <p:spPr>
          <a:xfrm>
            <a:off x="4132421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12" name="Google Shape;212;p48"/>
          <p:cNvSpPr/>
          <p:nvPr>
            <p:ph idx="4" type="pic"/>
          </p:nvPr>
        </p:nvSpPr>
        <p:spPr>
          <a:xfrm>
            <a:off x="5818822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13" name="Google Shape;213;p48"/>
          <p:cNvSpPr/>
          <p:nvPr>
            <p:ph idx="5" type="pic"/>
          </p:nvPr>
        </p:nvSpPr>
        <p:spPr>
          <a:xfrm>
            <a:off x="759619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Custom Layout">
  <p:cSld name="27_Custom Layout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9"/>
          <p:cNvSpPr txBox="1"/>
          <p:nvPr>
            <p:ph type="title"/>
          </p:nvPr>
        </p:nvSpPr>
        <p:spPr>
          <a:xfrm>
            <a:off x="1521618" y="710026"/>
            <a:ext cx="3042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6" name="Google Shape;216;p49"/>
          <p:cNvSpPr/>
          <p:nvPr>
            <p:ph idx="2" type="pic"/>
          </p:nvPr>
        </p:nvSpPr>
        <p:spPr>
          <a:xfrm>
            <a:off x="4564380" y="-22860"/>
            <a:ext cx="2286000" cy="5166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17" name="Google Shape;217;p49"/>
          <p:cNvSpPr/>
          <p:nvPr/>
        </p:nvSpPr>
        <p:spPr>
          <a:xfrm>
            <a:off x="6850380" y="-22860"/>
            <a:ext cx="2293800" cy="5166600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Custom Layout">
  <p:cSld name="28_Custom Layout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50"/>
          <p:cNvSpPr txBox="1"/>
          <p:nvPr>
            <p:ph type="title"/>
          </p:nvPr>
        </p:nvSpPr>
        <p:spPr>
          <a:xfrm>
            <a:off x="2283618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0" name="Google Shape;220;p50"/>
          <p:cNvSpPr/>
          <p:nvPr>
            <p:ph idx="2" type="pic"/>
          </p:nvPr>
        </p:nvSpPr>
        <p:spPr>
          <a:xfrm>
            <a:off x="5334000" y="851306"/>
            <a:ext cx="3040500" cy="3431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221" name="Google Shape;221;p50"/>
          <p:cNvSpPr/>
          <p:nvPr/>
        </p:nvSpPr>
        <p:spPr>
          <a:xfrm>
            <a:off x="0" y="855239"/>
            <a:ext cx="1531500" cy="3427200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7_Custom Layout">
  <p:cSld name="47_Custom Layout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1"/>
          <p:cNvSpPr/>
          <p:nvPr>
            <p:ph idx="2" type="pic"/>
          </p:nvPr>
        </p:nvSpPr>
        <p:spPr>
          <a:xfrm>
            <a:off x="784602" y="0"/>
            <a:ext cx="8359500" cy="30174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4_Custom Layout" showMasterSp="0">
  <p:cSld name="44_Custom Layout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52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_Custom Layout">
  <p:cSld name="30_Custom Layout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53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8" name="Google Shape;228;p53"/>
          <p:cNvSpPr/>
          <p:nvPr>
            <p:ph idx="2" type="pic"/>
          </p:nvPr>
        </p:nvSpPr>
        <p:spPr>
          <a:xfrm>
            <a:off x="3664153" y="2096400"/>
            <a:ext cx="810000" cy="8100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229" name="Google Shape;229;p53"/>
          <p:cNvSpPr/>
          <p:nvPr>
            <p:ph idx="3" type="pic"/>
          </p:nvPr>
        </p:nvSpPr>
        <p:spPr>
          <a:xfrm>
            <a:off x="5422020" y="2096400"/>
            <a:ext cx="810000" cy="810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30" name="Google Shape;230;p53"/>
          <p:cNvSpPr/>
          <p:nvPr>
            <p:ph idx="4" type="pic"/>
          </p:nvPr>
        </p:nvSpPr>
        <p:spPr>
          <a:xfrm>
            <a:off x="7179351" y="2096400"/>
            <a:ext cx="810000" cy="810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31" name="Google Shape;231;p53"/>
          <p:cNvSpPr/>
          <p:nvPr>
            <p:ph idx="5" type="pic"/>
          </p:nvPr>
        </p:nvSpPr>
        <p:spPr>
          <a:xfrm>
            <a:off x="1906286" y="2096400"/>
            <a:ext cx="810000" cy="810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Custom Layout">
  <p:cSld name="33_Custom Layout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54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4" name="Google Shape;234;p54"/>
          <p:cNvSpPr/>
          <p:nvPr>
            <p:ph idx="2" type="pic"/>
          </p:nvPr>
        </p:nvSpPr>
        <p:spPr>
          <a:xfrm>
            <a:off x="3007275" y="1613696"/>
            <a:ext cx="1578300" cy="15783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235" name="Google Shape;235;p54"/>
          <p:cNvSpPr/>
          <p:nvPr>
            <p:ph idx="3" type="pic"/>
          </p:nvPr>
        </p:nvSpPr>
        <p:spPr>
          <a:xfrm>
            <a:off x="4798586" y="1613696"/>
            <a:ext cx="1578300" cy="15783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36" name="Google Shape;236;p54"/>
          <p:cNvSpPr/>
          <p:nvPr>
            <p:ph idx="4" type="pic"/>
          </p:nvPr>
        </p:nvSpPr>
        <p:spPr>
          <a:xfrm>
            <a:off x="6589897" y="1613696"/>
            <a:ext cx="1578300" cy="15783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37" name="Google Shape;237;p54"/>
          <p:cNvSpPr/>
          <p:nvPr>
            <p:ph idx="5" type="pic"/>
          </p:nvPr>
        </p:nvSpPr>
        <p:spPr>
          <a:xfrm>
            <a:off x="1215964" y="1611293"/>
            <a:ext cx="1578300" cy="15783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2_Title Slide">
  <p:cSld name="62_Title Slide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55"/>
          <p:cNvSpPr txBox="1"/>
          <p:nvPr>
            <p:ph type="title"/>
          </p:nvPr>
        </p:nvSpPr>
        <p:spPr>
          <a:xfrm>
            <a:off x="768728" y="881476"/>
            <a:ext cx="7610100" cy="1235400"/>
          </a:xfrm>
          <a:prstGeom prst="rect">
            <a:avLst/>
          </a:prstGeom>
          <a:noFill/>
          <a:ln>
            <a:noFill/>
          </a:ln>
          <a:effectLst>
            <a:outerShdw blurRad="571500" rotWithShape="0" algn="t" dir="5400000" dist="285750">
              <a:srgbClr val="000000">
                <a:alpha val="29800"/>
              </a:srgbClr>
            </a:outerShdw>
          </a:effectLst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Montserrat Black"/>
              <a:buNone/>
              <a:defRPr b="1" i="0" sz="9000"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0" name="Google Shape;240;p55"/>
          <p:cNvSpPr/>
          <p:nvPr>
            <p:ph idx="2" type="pic"/>
          </p:nvPr>
        </p:nvSpPr>
        <p:spPr>
          <a:xfrm>
            <a:off x="4572001" y="-22860"/>
            <a:ext cx="4564500" cy="5166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6_Custom Layout">
  <p:cSld name="56_Custom Layout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56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7_Custom Layout">
  <p:cSld name="57_Custom Layout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7"/>
          <p:cNvSpPr/>
          <p:nvPr>
            <p:ph idx="2" type="pic"/>
          </p:nvPr>
        </p:nvSpPr>
        <p:spPr>
          <a:xfrm>
            <a:off x="4571999" y="2571750"/>
            <a:ext cx="3807600" cy="2571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45" name="Google Shape;245;p57"/>
          <p:cNvSpPr/>
          <p:nvPr>
            <p:ph idx="3" type="pic"/>
          </p:nvPr>
        </p:nvSpPr>
        <p:spPr>
          <a:xfrm>
            <a:off x="1520429" y="0"/>
            <a:ext cx="3051600" cy="2571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8_Custom Layout">
  <p:cSld name="58_Custom Layout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8"/>
          <p:cNvSpPr/>
          <p:nvPr>
            <p:ph idx="2" type="pic"/>
          </p:nvPr>
        </p:nvSpPr>
        <p:spPr>
          <a:xfrm>
            <a:off x="762000" y="0"/>
            <a:ext cx="8382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48" name="Google Shape;248;p58"/>
          <p:cNvSpPr/>
          <p:nvPr>
            <p:ph idx="3" type="pic"/>
          </p:nvPr>
        </p:nvSpPr>
        <p:spPr>
          <a:xfrm>
            <a:off x="2276476" y="2571750"/>
            <a:ext cx="2295600" cy="2571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9_Custom Layout">
  <p:cSld name="59_Custom Layout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59"/>
          <p:cNvSpPr/>
          <p:nvPr>
            <p:ph idx="2" type="pic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0_Custom Layout">
  <p:cSld name="60_Custom Layout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60"/>
          <p:cNvSpPr/>
          <p:nvPr>
            <p:ph idx="2" type="pic"/>
          </p:nvPr>
        </p:nvSpPr>
        <p:spPr>
          <a:xfrm>
            <a:off x="762000" y="0"/>
            <a:ext cx="1514400" cy="2571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53" name="Google Shape;253;p60"/>
          <p:cNvSpPr/>
          <p:nvPr>
            <p:ph idx="3" type="pic"/>
          </p:nvPr>
        </p:nvSpPr>
        <p:spPr>
          <a:xfrm>
            <a:off x="762000" y="2571750"/>
            <a:ext cx="1514400" cy="2571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54" name="Google Shape;254;p60"/>
          <p:cNvSpPr txBox="1"/>
          <p:nvPr>
            <p:ph type="title"/>
          </p:nvPr>
        </p:nvSpPr>
        <p:spPr>
          <a:xfrm>
            <a:off x="5326380" y="710026"/>
            <a:ext cx="30597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1_Custom Layout">
  <p:cSld name="61_Custom Layout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61"/>
          <p:cNvSpPr/>
          <p:nvPr>
            <p:ph idx="2" type="pic"/>
          </p:nvPr>
        </p:nvSpPr>
        <p:spPr>
          <a:xfrm>
            <a:off x="2276474" y="2571750"/>
            <a:ext cx="2295600" cy="2571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57" name="Google Shape;257;p61"/>
          <p:cNvSpPr txBox="1"/>
          <p:nvPr>
            <p:ph type="title"/>
          </p:nvPr>
        </p:nvSpPr>
        <p:spPr>
          <a:xfrm>
            <a:off x="5326380" y="710026"/>
            <a:ext cx="30597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8" name="Google Shape;258;p61"/>
          <p:cNvSpPr/>
          <p:nvPr>
            <p:ph idx="3" type="pic"/>
          </p:nvPr>
        </p:nvSpPr>
        <p:spPr>
          <a:xfrm>
            <a:off x="2276474" y="1"/>
            <a:ext cx="2295600" cy="2571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2_Custom Layout">
  <p:cSld name="62_Custom Layout"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62"/>
          <p:cNvSpPr/>
          <p:nvPr>
            <p:ph idx="2" type="pic"/>
          </p:nvPr>
        </p:nvSpPr>
        <p:spPr>
          <a:xfrm>
            <a:off x="2276474" y="2571751"/>
            <a:ext cx="2295600" cy="2133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61" name="Google Shape;261;p62"/>
          <p:cNvSpPr txBox="1"/>
          <p:nvPr>
            <p:ph type="title"/>
          </p:nvPr>
        </p:nvSpPr>
        <p:spPr>
          <a:xfrm>
            <a:off x="5326380" y="710026"/>
            <a:ext cx="30597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2" name="Google Shape;262;p62"/>
          <p:cNvSpPr/>
          <p:nvPr>
            <p:ph idx="3" type="pic"/>
          </p:nvPr>
        </p:nvSpPr>
        <p:spPr>
          <a:xfrm>
            <a:off x="4572001" y="2571751"/>
            <a:ext cx="2295600" cy="2133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63" name="Google Shape;263;p62"/>
          <p:cNvSpPr/>
          <p:nvPr>
            <p:ph idx="4" type="pic"/>
          </p:nvPr>
        </p:nvSpPr>
        <p:spPr>
          <a:xfrm>
            <a:off x="6862903" y="2571751"/>
            <a:ext cx="2281200" cy="2133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3_Custom Layout" showMasterSp="0">
  <p:cSld name="63_Custom Layout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63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66" name="Google Shape;266;p63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7" name="Google Shape;267;p63"/>
          <p:cNvSpPr/>
          <p:nvPr>
            <p:ph idx="3" type="pic"/>
          </p:nvPr>
        </p:nvSpPr>
        <p:spPr>
          <a:xfrm>
            <a:off x="2446020" y="1714500"/>
            <a:ext cx="1524000" cy="2148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268" name="Google Shape;268;p63"/>
          <p:cNvSpPr/>
          <p:nvPr>
            <p:ph idx="4" type="pic"/>
          </p:nvPr>
        </p:nvSpPr>
        <p:spPr>
          <a:xfrm>
            <a:off x="4132421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69" name="Google Shape;269;p63"/>
          <p:cNvSpPr/>
          <p:nvPr>
            <p:ph idx="5" type="pic"/>
          </p:nvPr>
        </p:nvSpPr>
        <p:spPr>
          <a:xfrm>
            <a:off x="5818822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70" name="Google Shape;270;p63"/>
          <p:cNvSpPr/>
          <p:nvPr>
            <p:ph idx="6" type="pic"/>
          </p:nvPr>
        </p:nvSpPr>
        <p:spPr>
          <a:xfrm>
            <a:off x="759619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4_Custom Layout" showMasterSp="0">
  <p:cSld name="64_Custom Layout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64"/>
          <p:cNvSpPr/>
          <p:nvPr>
            <p:ph idx="2" type="pic"/>
          </p:nvPr>
        </p:nvSpPr>
        <p:spPr>
          <a:xfrm>
            <a:off x="0" y="3386138"/>
            <a:ext cx="1521600" cy="17574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73" name="Google Shape;273;p64"/>
          <p:cNvSpPr/>
          <p:nvPr>
            <p:ph idx="3" type="pic"/>
          </p:nvPr>
        </p:nvSpPr>
        <p:spPr>
          <a:xfrm>
            <a:off x="1521687" y="3386138"/>
            <a:ext cx="1521600" cy="17574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74" name="Google Shape;274;p64"/>
          <p:cNvSpPr/>
          <p:nvPr>
            <p:ph idx="4" type="pic"/>
          </p:nvPr>
        </p:nvSpPr>
        <p:spPr>
          <a:xfrm>
            <a:off x="3043374" y="3386138"/>
            <a:ext cx="1535700" cy="17574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75" name="Google Shape;275;p64"/>
          <p:cNvSpPr/>
          <p:nvPr>
            <p:ph idx="5" type="pic"/>
          </p:nvPr>
        </p:nvSpPr>
        <p:spPr>
          <a:xfrm>
            <a:off x="4578940" y="3386138"/>
            <a:ext cx="1521600" cy="17574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76" name="Google Shape;276;p64"/>
          <p:cNvSpPr/>
          <p:nvPr>
            <p:ph idx="6" type="pic"/>
          </p:nvPr>
        </p:nvSpPr>
        <p:spPr>
          <a:xfrm>
            <a:off x="6100626" y="3386138"/>
            <a:ext cx="1521600" cy="17574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77" name="Google Shape;277;p64"/>
          <p:cNvSpPr/>
          <p:nvPr>
            <p:ph idx="7" type="pic"/>
          </p:nvPr>
        </p:nvSpPr>
        <p:spPr>
          <a:xfrm>
            <a:off x="7622313" y="3386138"/>
            <a:ext cx="1521600" cy="17574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78" name="Google Shape;278;p64"/>
          <p:cNvSpPr/>
          <p:nvPr>
            <p:ph idx="8" type="pic"/>
          </p:nvPr>
        </p:nvSpPr>
        <p:spPr>
          <a:xfrm>
            <a:off x="0" y="-1"/>
            <a:ext cx="1521600" cy="1641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79" name="Google Shape;279;p64"/>
          <p:cNvSpPr/>
          <p:nvPr>
            <p:ph idx="9" type="pic"/>
          </p:nvPr>
        </p:nvSpPr>
        <p:spPr>
          <a:xfrm>
            <a:off x="1521687" y="-1"/>
            <a:ext cx="1521600" cy="1641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80" name="Google Shape;280;p64"/>
          <p:cNvSpPr/>
          <p:nvPr>
            <p:ph idx="13" type="pic"/>
          </p:nvPr>
        </p:nvSpPr>
        <p:spPr>
          <a:xfrm>
            <a:off x="3043374" y="-1"/>
            <a:ext cx="1535700" cy="1641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81" name="Google Shape;281;p64"/>
          <p:cNvSpPr/>
          <p:nvPr>
            <p:ph idx="14" type="pic"/>
          </p:nvPr>
        </p:nvSpPr>
        <p:spPr>
          <a:xfrm>
            <a:off x="4578940" y="-1"/>
            <a:ext cx="1521600" cy="1641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82" name="Google Shape;282;p64"/>
          <p:cNvSpPr/>
          <p:nvPr>
            <p:ph idx="15" type="pic"/>
          </p:nvPr>
        </p:nvSpPr>
        <p:spPr>
          <a:xfrm>
            <a:off x="6100626" y="-1"/>
            <a:ext cx="1521600" cy="1641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83" name="Google Shape;283;p64"/>
          <p:cNvSpPr/>
          <p:nvPr>
            <p:ph idx="16" type="pic"/>
          </p:nvPr>
        </p:nvSpPr>
        <p:spPr>
          <a:xfrm>
            <a:off x="7622313" y="-1"/>
            <a:ext cx="1521600" cy="1641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84" name="Google Shape;284;p64"/>
          <p:cNvSpPr/>
          <p:nvPr>
            <p:ph idx="17" type="pic"/>
          </p:nvPr>
        </p:nvSpPr>
        <p:spPr>
          <a:xfrm>
            <a:off x="0" y="1641021"/>
            <a:ext cx="1521600" cy="1745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85" name="Google Shape;285;p64"/>
          <p:cNvSpPr/>
          <p:nvPr>
            <p:ph idx="18" type="pic"/>
          </p:nvPr>
        </p:nvSpPr>
        <p:spPr>
          <a:xfrm>
            <a:off x="4578940" y="1641021"/>
            <a:ext cx="1521600" cy="1745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86" name="Google Shape;286;p64"/>
          <p:cNvSpPr/>
          <p:nvPr>
            <p:ph idx="19" type="pic"/>
          </p:nvPr>
        </p:nvSpPr>
        <p:spPr>
          <a:xfrm>
            <a:off x="6100626" y="1641021"/>
            <a:ext cx="1521600" cy="1745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87" name="Google Shape;287;p64"/>
          <p:cNvSpPr/>
          <p:nvPr>
            <p:ph idx="20" type="pic"/>
          </p:nvPr>
        </p:nvSpPr>
        <p:spPr>
          <a:xfrm>
            <a:off x="7622313" y="1641021"/>
            <a:ext cx="1521600" cy="1745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5_Custom Layout" showMasterSp="0">
  <p:cSld name="65_Custom Layout"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65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6_Custom Layout" showMasterSp="0">
  <p:cSld name="66_Custom Layout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6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67344"/>
            <a:ext cx="4572000" cy="4522691"/>
          </a:xfrm>
          <a:custGeom>
            <a:rect b="b" l="l" r="r" t="t"/>
            <a:pathLst>
              <a:path extrusionOk="0" h="6030254" w="6096000">
                <a:moveTo>
                  <a:pt x="0" y="0"/>
                </a:moveTo>
                <a:lnTo>
                  <a:pt x="6096000" y="0"/>
                </a:lnTo>
                <a:lnTo>
                  <a:pt x="6096000" y="6030254"/>
                </a:lnTo>
                <a:lnTo>
                  <a:pt x="0" y="6030254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92" name="Google Shape;292;p66"/>
          <p:cNvSpPr/>
          <p:nvPr>
            <p:ph idx="2" type="pic"/>
          </p:nvPr>
        </p:nvSpPr>
        <p:spPr>
          <a:xfrm>
            <a:off x="0" y="371476"/>
            <a:ext cx="4017300" cy="39987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93" name="Google Shape;293;p66"/>
          <p:cNvSpPr txBox="1"/>
          <p:nvPr>
            <p:ph type="title"/>
          </p:nvPr>
        </p:nvSpPr>
        <p:spPr>
          <a:xfrm>
            <a:off x="5326380" y="710026"/>
            <a:ext cx="30597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7_Custom Layout">
  <p:cSld name="67_Custom Layout"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67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96" name="Google Shape;296;p67"/>
          <p:cNvSpPr/>
          <p:nvPr>
            <p:ph idx="2" type="pic"/>
          </p:nvPr>
        </p:nvSpPr>
        <p:spPr>
          <a:xfrm rot="-2291810">
            <a:off x="5698444" y="1847650"/>
            <a:ext cx="1437986" cy="3626237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297" name="Google Shape;297;p67"/>
          <p:cNvSpPr/>
          <p:nvPr>
            <p:ph idx="3" type="pic"/>
          </p:nvPr>
        </p:nvSpPr>
        <p:spPr>
          <a:xfrm rot="2445790">
            <a:off x="7634121" y="826035"/>
            <a:ext cx="1025066" cy="3858199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8_Custom Layout">
  <p:cSld name="68_Custom Layout"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226969" y="242888"/>
            <a:ext cx="4844966" cy="4900613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68"/>
          <p:cNvSpPr/>
          <p:nvPr>
            <p:ph idx="2" type="pic"/>
          </p:nvPr>
        </p:nvSpPr>
        <p:spPr>
          <a:xfrm>
            <a:off x="7694632" y="2109194"/>
            <a:ext cx="1028700" cy="3034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301" name="Google Shape;301;p68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02" name="Google Shape;302;p68"/>
          <p:cNvSpPr/>
          <p:nvPr>
            <p:ph idx="3" type="pic"/>
          </p:nvPr>
        </p:nvSpPr>
        <p:spPr>
          <a:xfrm>
            <a:off x="5706477" y="1516262"/>
            <a:ext cx="1882500" cy="39948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303" name="Google Shape;303;p68"/>
          <p:cNvSpPr/>
          <p:nvPr>
            <p:ph idx="4" type="pic"/>
          </p:nvPr>
        </p:nvSpPr>
        <p:spPr>
          <a:xfrm>
            <a:off x="4572001" y="2108018"/>
            <a:ext cx="1028700" cy="3029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1_Custom Layout" showMasterSp="0">
  <p:cSld name="71_Custom Layout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2_Custom Layout">
  <p:cSld name="72_Custom Layout"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70"/>
          <p:cNvSpPr/>
          <p:nvPr>
            <p:ph idx="2" type="pic"/>
          </p:nvPr>
        </p:nvSpPr>
        <p:spPr>
          <a:xfrm>
            <a:off x="762000" y="0"/>
            <a:ext cx="8382000" cy="2571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3_Custom Layout">
  <p:cSld name="73_Custom Layout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71"/>
          <p:cNvSpPr/>
          <p:nvPr>
            <p:ph idx="2" type="pic"/>
          </p:nvPr>
        </p:nvSpPr>
        <p:spPr>
          <a:xfrm>
            <a:off x="3767638" y="3193350"/>
            <a:ext cx="1512000" cy="1512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309" name="Google Shape;309;p71"/>
          <p:cNvSpPr/>
          <p:nvPr>
            <p:ph idx="3" type="pic"/>
          </p:nvPr>
        </p:nvSpPr>
        <p:spPr>
          <a:xfrm>
            <a:off x="6867619" y="3193350"/>
            <a:ext cx="1512000" cy="1512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310" name="Google Shape;310;p71"/>
          <p:cNvSpPr/>
          <p:nvPr>
            <p:ph idx="4" type="pic"/>
          </p:nvPr>
        </p:nvSpPr>
        <p:spPr>
          <a:xfrm>
            <a:off x="5317628" y="3193350"/>
            <a:ext cx="1512000" cy="1512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4_Custom Layout">
  <p:cSld name="74_Custom Layout"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72"/>
          <p:cNvSpPr txBox="1"/>
          <p:nvPr>
            <p:ph type="title"/>
          </p:nvPr>
        </p:nvSpPr>
        <p:spPr>
          <a:xfrm>
            <a:off x="1521619" y="3331303"/>
            <a:ext cx="30426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3" name="Google Shape;313;p72"/>
          <p:cNvSpPr/>
          <p:nvPr>
            <p:ph idx="2" type="pic"/>
          </p:nvPr>
        </p:nvSpPr>
        <p:spPr>
          <a:xfrm>
            <a:off x="2278380" y="0"/>
            <a:ext cx="2293800" cy="2583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314" name="Google Shape;314;p72"/>
          <p:cNvSpPr/>
          <p:nvPr>
            <p:ph idx="3" type="pic"/>
          </p:nvPr>
        </p:nvSpPr>
        <p:spPr>
          <a:xfrm>
            <a:off x="4564380" y="2583180"/>
            <a:ext cx="2286000" cy="25602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315" name="Google Shape;315;p72"/>
          <p:cNvSpPr/>
          <p:nvPr>
            <p:ph idx="4" type="pic"/>
          </p:nvPr>
        </p:nvSpPr>
        <p:spPr>
          <a:xfrm>
            <a:off x="6850380" y="2583180"/>
            <a:ext cx="2286000" cy="25602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5_Custom Layout">
  <p:cSld name="75_Custom Layout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73"/>
          <p:cNvSpPr/>
          <p:nvPr>
            <p:ph idx="2" type="pic"/>
          </p:nvPr>
        </p:nvSpPr>
        <p:spPr>
          <a:xfrm>
            <a:off x="762000" y="0"/>
            <a:ext cx="22938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18" name="Google Shape;318;p73"/>
          <p:cNvSpPr txBox="1"/>
          <p:nvPr>
            <p:ph type="title"/>
          </p:nvPr>
        </p:nvSpPr>
        <p:spPr>
          <a:xfrm>
            <a:off x="3800475" y="710026"/>
            <a:ext cx="45858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6_Custom Layout">
  <p:cSld name="76_Custom Layout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74"/>
          <p:cNvSpPr txBox="1"/>
          <p:nvPr>
            <p:ph type="title"/>
          </p:nvPr>
        </p:nvSpPr>
        <p:spPr>
          <a:xfrm>
            <a:off x="3800475" y="710026"/>
            <a:ext cx="45858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21" name="Google Shape;321;p74"/>
          <p:cNvSpPr/>
          <p:nvPr>
            <p:ph idx="2" type="pic"/>
          </p:nvPr>
        </p:nvSpPr>
        <p:spPr>
          <a:xfrm>
            <a:off x="767685" y="0"/>
            <a:ext cx="2282700" cy="3429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7_Custom Layout">
  <p:cSld name="77_Custom Layout"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75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24" name="Google Shape;324;p75"/>
          <p:cNvSpPr/>
          <p:nvPr>
            <p:ph idx="2" type="pic"/>
          </p:nvPr>
        </p:nvSpPr>
        <p:spPr>
          <a:xfrm>
            <a:off x="6096000" y="526331"/>
            <a:ext cx="152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325" name="Google Shape;325;p75"/>
          <p:cNvSpPr/>
          <p:nvPr>
            <p:ph idx="3" type="pic"/>
          </p:nvPr>
        </p:nvSpPr>
        <p:spPr>
          <a:xfrm>
            <a:off x="4572001" y="0"/>
            <a:ext cx="1524000" cy="3429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326" name="Google Shape;326;p75"/>
          <p:cNvSpPr/>
          <p:nvPr>
            <p:ph idx="4" type="pic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8_Custom Layout">
  <p:cSld name="78_Custom Layout"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76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29" name="Google Shape;329;p76"/>
          <p:cNvSpPr/>
          <p:nvPr>
            <p:ph idx="2" type="pic"/>
          </p:nvPr>
        </p:nvSpPr>
        <p:spPr>
          <a:xfrm>
            <a:off x="1521619" y="2571750"/>
            <a:ext cx="3050400" cy="2571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9_Custom Layout">
  <p:cSld name="79_Custom Layout"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77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1_Custom Layout">
  <p:cSld name="81_Custom Layout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78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0_Custom Layout">
  <p:cSld name="80_Custom Layout"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79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36" name="Google Shape;336;p79"/>
          <p:cNvSpPr/>
          <p:nvPr>
            <p:ph idx="2" type="pic"/>
          </p:nvPr>
        </p:nvSpPr>
        <p:spPr>
          <a:xfrm>
            <a:off x="6093617" y="0"/>
            <a:ext cx="30504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2_Custom Layout">
  <p:cSld name="82_Custom Layout"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80"/>
          <p:cNvSpPr txBox="1"/>
          <p:nvPr>
            <p:ph type="title"/>
          </p:nvPr>
        </p:nvSpPr>
        <p:spPr>
          <a:xfrm>
            <a:off x="1521619" y="3658014"/>
            <a:ext cx="30426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39" name="Google Shape;339;p80"/>
          <p:cNvSpPr/>
          <p:nvPr>
            <p:ph idx="2" type="pic"/>
          </p:nvPr>
        </p:nvSpPr>
        <p:spPr>
          <a:xfrm>
            <a:off x="1520429" y="0"/>
            <a:ext cx="2293800" cy="2560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340" name="Google Shape;340;p80"/>
          <p:cNvSpPr/>
          <p:nvPr>
            <p:ph idx="3" type="pic"/>
          </p:nvPr>
        </p:nvSpPr>
        <p:spPr>
          <a:xfrm>
            <a:off x="6850380" y="2560320"/>
            <a:ext cx="22860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3_Custom Layout">
  <p:cSld name="83_Custom Layout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81"/>
          <p:cNvSpPr/>
          <p:nvPr>
            <p:ph idx="2" type="pic"/>
          </p:nvPr>
        </p:nvSpPr>
        <p:spPr>
          <a:xfrm>
            <a:off x="764381" y="0"/>
            <a:ext cx="38076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343" name="Google Shape;343;p81"/>
          <p:cNvSpPr txBox="1"/>
          <p:nvPr>
            <p:ph type="title"/>
          </p:nvPr>
        </p:nvSpPr>
        <p:spPr>
          <a:xfrm>
            <a:off x="4961965" y="418825"/>
            <a:ext cx="34200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4_Custom Layout">
  <p:cSld name="84_Custom Layout"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82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6" name="Google Shape;346;p82"/>
          <p:cNvSpPr/>
          <p:nvPr>
            <p:ph idx="2" type="pic"/>
          </p:nvPr>
        </p:nvSpPr>
        <p:spPr>
          <a:xfrm>
            <a:off x="5487490" y="844153"/>
            <a:ext cx="1358700" cy="1266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347" name="Google Shape;347;p82"/>
          <p:cNvSpPr/>
          <p:nvPr>
            <p:ph idx="3" type="pic"/>
          </p:nvPr>
        </p:nvSpPr>
        <p:spPr>
          <a:xfrm>
            <a:off x="6465911" y="3358777"/>
            <a:ext cx="1913700" cy="17847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348" name="Google Shape;348;p82"/>
          <p:cNvSpPr/>
          <p:nvPr>
            <p:ph idx="4" type="pic"/>
          </p:nvPr>
        </p:nvSpPr>
        <p:spPr>
          <a:xfrm>
            <a:off x="4572000" y="1634348"/>
            <a:ext cx="1358700" cy="12669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5_Custom Layout" showMasterSp="0">
  <p:cSld name="85_Custom Layout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83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351" name="Google Shape;351;p83"/>
          <p:cNvSpPr txBox="1"/>
          <p:nvPr>
            <p:ph type="title"/>
          </p:nvPr>
        </p:nvSpPr>
        <p:spPr>
          <a:xfrm>
            <a:off x="3800475" y="710026"/>
            <a:ext cx="45858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6_Custom Layout" showMasterSp="0">
  <p:cSld name="96_Custom Layout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84"/>
          <p:cNvSpPr/>
          <p:nvPr>
            <p:ph idx="2" type="pic"/>
          </p:nvPr>
        </p:nvSpPr>
        <p:spPr>
          <a:xfrm>
            <a:off x="3038254" y="0"/>
            <a:ext cx="61059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354" name="Google Shape;354;p84"/>
          <p:cNvSpPr txBox="1"/>
          <p:nvPr>
            <p:ph type="title"/>
          </p:nvPr>
        </p:nvSpPr>
        <p:spPr>
          <a:xfrm>
            <a:off x="3800475" y="710026"/>
            <a:ext cx="45858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6_Custom Layout">
  <p:cSld name="86_Custom Layout"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85"/>
          <p:cNvSpPr/>
          <p:nvPr>
            <p:ph idx="2" type="pic"/>
          </p:nvPr>
        </p:nvSpPr>
        <p:spPr>
          <a:xfrm>
            <a:off x="764381" y="0"/>
            <a:ext cx="38076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357" name="Google Shape;357;p85"/>
          <p:cNvSpPr txBox="1"/>
          <p:nvPr>
            <p:ph type="title"/>
          </p:nvPr>
        </p:nvSpPr>
        <p:spPr>
          <a:xfrm>
            <a:off x="5100638" y="710026"/>
            <a:ext cx="32853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2_Custom Layout">
  <p:cSld name="102_Custom Layout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86"/>
          <p:cNvSpPr/>
          <p:nvPr>
            <p:ph idx="2" type="pic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360" name="Google Shape;360;p86"/>
          <p:cNvSpPr txBox="1"/>
          <p:nvPr>
            <p:ph type="title"/>
          </p:nvPr>
        </p:nvSpPr>
        <p:spPr>
          <a:xfrm>
            <a:off x="1521619" y="376796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0_Custom Layout">
  <p:cSld name="70_Custom Layout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87"/>
          <p:cNvSpPr txBox="1"/>
          <p:nvPr>
            <p:ph type="title"/>
          </p:nvPr>
        </p:nvSpPr>
        <p:spPr>
          <a:xfrm>
            <a:off x="769660" y="1968258"/>
            <a:ext cx="7610100" cy="1125000"/>
          </a:xfrm>
          <a:prstGeom prst="rect">
            <a:avLst/>
          </a:prstGeom>
          <a:noFill/>
          <a:ln>
            <a:noFill/>
          </a:ln>
          <a:effectLst>
            <a:outerShdw blurRad="571500" rotWithShape="0" algn="t" dir="5400000" dist="285750">
              <a:srgbClr val="000000">
                <a:alpha val="298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 Black"/>
              <a:buNone/>
              <a:defRPr b="1" i="0" sz="7200"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5_Custom Layout">
  <p:cSld name="95_Custom Layout"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88"/>
          <p:cNvSpPr/>
          <p:nvPr>
            <p:ph idx="2" type="pic"/>
          </p:nvPr>
        </p:nvSpPr>
        <p:spPr>
          <a:xfrm>
            <a:off x="1520429" y="2104230"/>
            <a:ext cx="6282600" cy="708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0_Custom Layout">
  <p:cSld name="90_Custom Layout"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89"/>
          <p:cNvSpPr txBox="1"/>
          <p:nvPr>
            <p:ph type="title"/>
          </p:nvPr>
        </p:nvSpPr>
        <p:spPr>
          <a:xfrm>
            <a:off x="1521619" y="710026"/>
            <a:ext cx="3812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1_Custom Layout">
  <p:cSld name="91_Custom Layout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90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69" name="Google Shape;369;p90"/>
          <p:cNvSpPr/>
          <p:nvPr>
            <p:ph idx="2" type="pic"/>
          </p:nvPr>
        </p:nvSpPr>
        <p:spPr>
          <a:xfrm>
            <a:off x="1521617" y="1819715"/>
            <a:ext cx="1647600" cy="28857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370" name="Google Shape;370;p90"/>
          <p:cNvSpPr/>
          <p:nvPr>
            <p:ph idx="3" type="pic"/>
          </p:nvPr>
        </p:nvSpPr>
        <p:spPr>
          <a:xfrm>
            <a:off x="3258480" y="1819715"/>
            <a:ext cx="1647600" cy="28857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371" name="Google Shape;371;p90"/>
          <p:cNvSpPr/>
          <p:nvPr>
            <p:ph idx="4" type="pic"/>
          </p:nvPr>
        </p:nvSpPr>
        <p:spPr>
          <a:xfrm>
            <a:off x="4994153" y="1819715"/>
            <a:ext cx="1647600" cy="28857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372" name="Google Shape;372;p90"/>
          <p:cNvSpPr/>
          <p:nvPr>
            <p:ph idx="5" type="pic"/>
          </p:nvPr>
        </p:nvSpPr>
        <p:spPr>
          <a:xfrm>
            <a:off x="6732204" y="1819715"/>
            <a:ext cx="1647600" cy="28857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4_Custom Layout" showMasterSp="0">
  <p:cSld name="94_Custom Layout"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5_Title Slide">
  <p:cSld name="45_Title Slide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9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>
              <a:alpha val="5880"/>
            </a:scheme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6" name="Google Shape;376;p92"/>
          <p:cNvSpPr txBox="1"/>
          <p:nvPr>
            <p:ph type="title"/>
          </p:nvPr>
        </p:nvSpPr>
        <p:spPr>
          <a:xfrm>
            <a:off x="1521619" y="710026"/>
            <a:ext cx="3050400" cy="15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grpSp>
        <p:nvGrpSpPr>
          <p:cNvPr id="377" name="Google Shape;377;p92"/>
          <p:cNvGrpSpPr/>
          <p:nvPr/>
        </p:nvGrpSpPr>
        <p:grpSpPr>
          <a:xfrm>
            <a:off x="4162833" y="1381110"/>
            <a:ext cx="4981166" cy="2924646"/>
            <a:chOff x="5550444" y="1841480"/>
            <a:chExt cx="6641555" cy="3899528"/>
          </a:xfrm>
        </p:grpSpPr>
        <p:pic>
          <p:nvPicPr>
            <p:cNvPr id="378" name="Google Shape;378;p9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550444" y="1841480"/>
              <a:ext cx="6641555" cy="38995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9" name="Google Shape;379;p92"/>
            <p:cNvSpPr/>
            <p:nvPr/>
          </p:nvSpPr>
          <p:spPr>
            <a:xfrm>
              <a:off x="8511993" y="5381156"/>
              <a:ext cx="660300" cy="138900"/>
            </a:xfrm>
            <a:prstGeom prst="rect">
              <a:avLst/>
            </a:prstGeom>
            <a:solidFill>
              <a:srgbClr val="1F1C1B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80" name="Google Shape;380;p92"/>
          <p:cNvSpPr/>
          <p:nvPr>
            <p:ph idx="2" type="pic"/>
          </p:nvPr>
        </p:nvSpPr>
        <p:spPr>
          <a:xfrm>
            <a:off x="4777061" y="1592306"/>
            <a:ext cx="3747300" cy="2340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7_Custom Layout" showMasterSp="0">
  <p:cSld name="97_Custom Layout">
    <p:bg>
      <p:bgPr>
        <a:solidFill>
          <a:schemeClr val="lt1"/>
        </a:solid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93"/>
          <p:cNvSpPr/>
          <p:nvPr>
            <p:ph idx="2" type="pic"/>
          </p:nvPr>
        </p:nvSpPr>
        <p:spPr>
          <a:xfrm>
            <a:off x="6867525" y="0"/>
            <a:ext cx="22767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383" name="Google Shape;383;p93"/>
          <p:cNvSpPr txBox="1"/>
          <p:nvPr>
            <p:ph type="title"/>
          </p:nvPr>
        </p:nvSpPr>
        <p:spPr>
          <a:xfrm>
            <a:off x="764381" y="710026"/>
            <a:ext cx="3812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Montserrat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8_Custom Layout_1">
  <p:cSld name="98_Custom Layout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94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9_Custom Layout" showMasterSp="0">
  <p:cSld name="99_Custom Layout"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95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_Custom Layout">
  <p:cSld name="100_Custom Layout"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96"/>
          <p:cNvSpPr/>
          <p:nvPr>
            <p:ph idx="2" type="pic"/>
          </p:nvPr>
        </p:nvSpPr>
        <p:spPr>
          <a:xfrm>
            <a:off x="4571999" y="0"/>
            <a:ext cx="38076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390" name="Google Shape;390;p96"/>
          <p:cNvSpPr txBox="1"/>
          <p:nvPr>
            <p:ph type="title"/>
          </p:nvPr>
        </p:nvSpPr>
        <p:spPr>
          <a:xfrm>
            <a:off x="1521619" y="710027"/>
            <a:ext cx="3050400" cy="9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1_Custom Layout">
  <p:cSld name="101_Custom Layout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97"/>
          <p:cNvSpPr/>
          <p:nvPr>
            <p:ph idx="2" type="pic"/>
          </p:nvPr>
        </p:nvSpPr>
        <p:spPr>
          <a:xfrm>
            <a:off x="3699264" y="1698532"/>
            <a:ext cx="1745700" cy="17463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Custom Layout 1">
  <p:cSld name="6_Custom Layout_1"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98"/>
          <p:cNvSpPr/>
          <p:nvPr>
            <p:ph idx="2" type="pic"/>
          </p:nvPr>
        </p:nvSpPr>
        <p:spPr>
          <a:xfrm>
            <a:off x="762000" y="0"/>
            <a:ext cx="3048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Custom Layout 1">
  <p:cSld name="5_Custom Layout_1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99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97" name="Google Shape;397;p99"/>
          <p:cNvSpPr txBox="1"/>
          <p:nvPr>
            <p:ph idx="10" type="dt"/>
          </p:nvPr>
        </p:nvSpPr>
        <p:spPr>
          <a:xfrm>
            <a:off x="6167804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8" name="Google Shape;398;p9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9" name="Google Shape;399;p99"/>
          <p:cNvSpPr txBox="1"/>
          <p:nvPr>
            <p:ph idx="12" type="sldNum"/>
          </p:nvPr>
        </p:nvSpPr>
        <p:spPr>
          <a:xfrm>
            <a:off x="8277958" y="4767263"/>
            <a:ext cx="311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>
  <p:cSld name="1_Blank"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00"/>
          <p:cNvSpPr txBox="1"/>
          <p:nvPr>
            <p:ph idx="10" type="dt"/>
          </p:nvPr>
        </p:nvSpPr>
        <p:spPr>
          <a:xfrm>
            <a:off x="6167804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2" name="Google Shape;402;p10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3" name="Google Shape;403;p100"/>
          <p:cNvSpPr txBox="1"/>
          <p:nvPr>
            <p:ph idx="12" type="sldNum"/>
          </p:nvPr>
        </p:nvSpPr>
        <p:spPr>
          <a:xfrm>
            <a:off x="8277958" y="4767263"/>
            <a:ext cx="311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0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144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06" name="Google Shape;406;p10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07" name="Google Shape;407;p10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1_Custom Layout" showMasterSp="0">
  <p:cSld name="41_Custom Layout"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Custom Layout">
  <p:cSld name="25_Custom Layout">
    <p:bg>
      <p:bgPr>
        <a:solidFill>
          <a:schemeClr val="lt1"/>
        </a:solidFill>
      </p:bgPr>
    </p:bg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04"/>
          <p:cNvSpPr txBox="1"/>
          <p:nvPr>
            <p:ph type="title"/>
          </p:nvPr>
        </p:nvSpPr>
        <p:spPr>
          <a:xfrm>
            <a:off x="989774" y="12919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3_Custom Layout">
  <p:cSld name="93_Custom Layout">
    <p:bg>
      <p:bgPr>
        <a:solidFill>
          <a:schemeClr val="lt1"/>
        </a:solidFill>
      </p:bgPr>
    </p:bg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05"/>
          <p:cNvSpPr txBox="1"/>
          <p:nvPr>
            <p:ph type="title"/>
          </p:nvPr>
        </p:nvSpPr>
        <p:spPr>
          <a:xfrm>
            <a:off x="1046131" y="252827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21" name="Google Shape;421;p105"/>
          <p:cNvSpPr/>
          <p:nvPr>
            <p:ph idx="2" type="pic"/>
          </p:nvPr>
        </p:nvSpPr>
        <p:spPr>
          <a:xfrm>
            <a:off x="2599888" y="1591115"/>
            <a:ext cx="1476900" cy="15651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22" name="Google Shape;422;p105"/>
          <p:cNvSpPr/>
          <p:nvPr>
            <p:ph idx="3" type="pic"/>
          </p:nvPr>
        </p:nvSpPr>
        <p:spPr>
          <a:xfrm>
            <a:off x="4175361" y="1591115"/>
            <a:ext cx="1476900" cy="15651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23" name="Google Shape;423;p105"/>
          <p:cNvSpPr/>
          <p:nvPr>
            <p:ph idx="4" type="pic"/>
          </p:nvPr>
        </p:nvSpPr>
        <p:spPr>
          <a:xfrm>
            <a:off x="5750834" y="1591115"/>
            <a:ext cx="1476900" cy="15651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24" name="Google Shape;424;p105"/>
          <p:cNvSpPr txBox="1"/>
          <p:nvPr/>
        </p:nvSpPr>
        <p:spPr>
          <a:xfrm>
            <a:off x="1032516" y="3154679"/>
            <a:ext cx="1476900" cy="16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5" name="Google Shape;425;p105"/>
          <p:cNvSpPr/>
          <p:nvPr>
            <p:ph idx="5" type="pic"/>
          </p:nvPr>
        </p:nvSpPr>
        <p:spPr>
          <a:xfrm>
            <a:off x="7326306" y="1591115"/>
            <a:ext cx="1476900" cy="15651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26" name="Google Shape;426;p105"/>
          <p:cNvSpPr/>
          <p:nvPr>
            <p:ph idx="6" type="pic"/>
          </p:nvPr>
        </p:nvSpPr>
        <p:spPr>
          <a:xfrm>
            <a:off x="1032516" y="1591115"/>
            <a:ext cx="1468800" cy="15651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427" name="Google Shape;427;p105"/>
          <p:cNvSpPr txBox="1"/>
          <p:nvPr/>
        </p:nvSpPr>
        <p:spPr>
          <a:xfrm>
            <a:off x="2605963" y="3154679"/>
            <a:ext cx="1476900" cy="16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8" name="Google Shape;428;p105"/>
          <p:cNvSpPr txBox="1"/>
          <p:nvPr/>
        </p:nvSpPr>
        <p:spPr>
          <a:xfrm>
            <a:off x="4179411" y="3154679"/>
            <a:ext cx="1476900" cy="16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9" name="Google Shape;429;p105"/>
          <p:cNvSpPr txBox="1"/>
          <p:nvPr/>
        </p:nvSpPr>
        <p:spPr>
          <a:xfrm>
            <a:off x="5752859" y="3154679"/>
            <a:ext cx="1476900" cy="16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0" name="Google Shape;430;p105"/>
          <p:cNvSpPr txBox="1"/>
          <p:nvPr/>
        </p:nvSpPr>
        <p:spPr>
          <a:xfrm>
            <a:off x="7326306" y="3154679"/>
            <a:ext cx="1476900" cy="16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2_Custom Layout">
  <p:cSld name="42_Custom Layout"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06"/>
          <p:cNvSpPr/>
          <p:nvPr>
            <p:ph idx="2" type="pic"/>
          </p:nvPr>
        </p:nvSpPr>
        <p:spPr>
          <a:xfrm>
            <a:off x="762000" y="0"/>
            <a:ext cx="8382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1_Custom Layout">
  <p:cSld name="31_Custom Layout"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07"/>
          <p:cNvSpPr txBox="1"/>
          <p:nvPr>
            <p:ph type="title"/>
          </p:nvPr>
        </p:nvSpPr>
        <p:spPr>
          <a:xfrm>
            <a:off x="1521619" y="710026"/>
            <a:ext cx="3050400" cy="15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5" name="Google Shape;435;p107"/>
          <p:cNvSpPr/>
          <p:nvPr>
            <p:ph idx="2" type="pic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4_Custom Layout">
  <p:cSld name="104_Custom Layout">
    <p:bg>
      <p:bgPr>
        <a:solidFill>
          <a:schemeClr val="lt2"/>
        </a:solidFill>
      </p:bgPr>
    </p:bg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08"/>
          <p:cNvSpPr txBox="1"/>
          <p:nvPr>
            <p:ph type="title"/>
          </p:nvPr>
        </p:nvSpPr>
        <p:spPr>
          <a:xfrm>
            <a:off x="989774" y="12919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5_Custom Layout">
  <p:cSld name="105_Custom Layout"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09"/>
          <p:cNvSpPr txBox="1"/>
          <p:nvPr>
            <p:ph type="title"/>
          </p:nvPr>
        </p:nvSpPr>
        <p:spPr>
          <a:xfrm>
            <a:off x="6003036" y="261970"/>
            <a:ext cx="30597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0" name="Google Shape;440;p109"/>
          <p:cNvSpPr/>
          <p:nvPr>
            <p:ph idx="2" type="pic"/>
          </p:nvPr>
        </p:nvSpPr>
        <p:spPr>
          <a:xfrm>
            <a:off x="762000" y="0"/>
            <a:ext cx="50811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9_Custom Layout">
  <p:cSld name="69_Custom Layout"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10"/>
          <p:cNvSpPr/>
          <p:nvPr>
            <p:ph idx="2" type="pic"/>
          </p:nvPr>
        </p:nvSpPr>
        <p:spPr>
          <a:xfrm>
            <a:off x="2276475" y="-1"/>
            <a:ext cx="6103200" cy="3000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3_Title Slide">
  <p:cSld name="53_Title Slide">
    <p:bg>
      <p:bgPr>
        <a:solidFill>
          <a:schemeClr val="lt1"/>
        </a:solidFill>
      </p:bgPr>
    </p:bg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4" name="Google Shape;444;p111"/>
          <p:cNvGrpSpPr/>
          <p:nvPr/>
        </p:nvGrpSpPr>
        <p:grpSpPr>
          <a:xfrm>
            <a:off x="3637459" y="658928"/>
            <a:ext cx="1898198" cy="3789000"/>
            <a:chOff x="3421706" y="1143000"/>
            <a:chExt cx="2530931" cy="5052000"/>
          </a:xfrm>
        </p:grpSpPr>
        <p:sp>
          <p:nvSpPr>
            <p:cNvPr id="445" name="Google Shape;445;p111"/>
            <p:cNvSpPr/>
            <p:nvPr/>
          </p:nvSpPr>
          <p:spPr>
            <a:xfrm>
              <a:off x="5772337" y="2057401"/>
              <a:ext cx="180300" cy="487800"/>
            </a:xfrm>
            <a:prstGeom prst="roundRect">
              <a:avLst>
                <a:gd fmla="val 16667" name="adj"/>
              </a:avLst>
            </a:prstGeom>
            <a:solidFill>
              <a:schemeClr val="dk1">
                <a:alpha val="29800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6" name="Google Shape;446;p111"/>
            <p:cNvSpPr/>
            <p:nvPr/>
          </p:nvSpPr>
          <p:spPr>
            <a:xfrm>
              <a:off x="3421706" y="1971500"/>
              <a:ext cx="180300" cy="276000"/>
            </a:xfrm>
            <a:prstGeom prst="roundRect">
              <a:avLst>
                <a:gd fmla="val 16667" name="adj"/>
              </a:avLst>
            </a:prstGeom>
            <a:solidFill>
              <a:schemeClr val="dk1">
                <a:alpha val="29800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7" name="Google Shape;447;p111"/>
            <p:cNvSpPr/>
            <p:nvPr/>
          </p:nvSpPr>
          <p:spPr>
            <a:xfrm>
              <a:off x="3421706" y="2530199"/>
              <a:ext cx="180300" cy="276000"/>
            </a:xfrm>
            <a:prstGeom prst="roundRect">
              <a:avLst>
                <a:gd fmla="val 16667" name="adj"/>
              </a:avLst>
            </a:prstGeom>
            <a:solidFill>
              <a:schemeClr val="dk1">
                <a:alpha val="29800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8" name="Google Shape;448;p111"/>
            <p:cNvSpPr/>
            <p:nvPr/>
          </p:nvSpPr>
          <p:spPr>
            <a:xfrm>
              <a:off x="3421706" y="3041744"/>
              <a:ext cx="180300" cy="276000"/>
            </a:xfrm>
            <a:prstGeom prst="roundRect">
              <a:avLst>
                <a:gd fmla="val 16667" name="adj"/>
              </a:avLst>
            </a:prstGeom>
            <a:solidFill>
              <a:schemeClr val="dk1">
                <a:alpha val="29800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9" name="Google Shape;449;p111"/>
            <p:cNvSpPr/>
            <p:nvPr/>
          </p:nvSpPr>
          <p:spPr>
            <a:xfrm>
              <a:off x="3453659" y="1143000"/>
              <a:ext cx="2465400" cy="5052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14300">
              <a:solidFill>
                <a:srgbClr val="B4B4B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50" name="Google Shape;450;p111"/>
            <p:cNvSpPr/>
            <p:nvPr/>
          </p:nvSpPr>
          <p:spPr>
            <a:xfrm>
              <a:off x="4481234" y="5699769"/>
              <a:ext cx="410100" cy="406800"/>
            </a:xfrm>
            <a:prstGeom prst="ellipse">
              <a:avLst/>
            </a:prstGeom>
            <a:noFill/>
            <a:ln cap="flat" cmpd="sng" w="11900">
              <a:solidFill>
                <a:srgbClr val="B4B4B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51" name="Google Shape;451;p111"/>
            <p:cNvSpPr/>
            <p:nvPr/>
          </p:nvSpPr>
          <p:spPr>
            <a:xfrm>
              <a:off x="4372270" y="1457767"/>
              <a:ext cx="628200" cy="45600"/>
            </a:xfrm>
            <a:prstGeom prst="roundRect">
              <a:avLst>
                <a:gd fmla="val 16667" name="adj"/>
              </a:avLst>
            </a:prstGeom>
            <a:solidFill>
              <a:schemeClr val="dk1">
                <a:alpha val="20000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52" name="Google Shape;452;p111"/>
            <p:cNvSpPr/>
            <p:nvPr/>
          </p:nvSpPr>
          <p:spPr>
            <a:xfrm flipH="1">
              <a:off x="4160025" y="1451578"/>
              <a:ext cx="59400" cy="58200"/>
            </a:xfrm>
            <a:prstGeom prst="ellipse">
              <a:avLst/>
            </a:prstGeom>
            <a:solidFill>
              <a:schemeClr val="dk1">
                <a:alpha val="20000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53" name="Google Shape;453;p111"/>
            <p:cNvSpPr/>
            <p:nvPr/>
          </p:nvSpPr>
          <p:spPr>
            <a:xfrm flipH="1">
              <a:off x="4656658" y="1271335"/>
              <a:ext cx="59400" cy="58200"/>
            </a:xfrm>
            <a:prstGeom prst="ellipse">
              <a:avLst/>
            </a:prstGeom>
            <a:solidFill>
              <a:schemeClr val="dk1">
                <a:alpha val="20000"/>
              </a:schemeClr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454" name="Google Shape;454;p111"/>
          <p:cNvSpPr/>
          <p:nvPr>
            <p:ph idx="2" type="pic"/>
          </p:nvPr>
        </p:nvSpPr>
        <p:spPr>
          <a:xfrm>
            <a:off x="3743569" y="1082335"/>
            <a:ext cx="1683300" cy="2925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455" name="Google Shape;455;p111"/>
          <p:cNvSpPr/>
          <p:nvPr>
            <p:ph idx="3" type="pic"/>
          </p:nvPr>
        </p:nvSpPr>
        <p:spPr>
          <a:xfrm>
            <a:off x="5639815" y="1077692"/>
            <a:ext cx="1683300" cy="29298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456" name="Google Shape;456;p111"/>
          <p:cNvSpPr/>
          <p:nvPr>
            <p:ph idx="4" type="pic"/>
          </p:nvPr>
        </p:nvSpPr>
        <p:spPr>
          <a:xfrm>
            <a:off x="7452476" y="1077692"/>
            <a:ext cx="1683300" cy="29298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457" name="Google Shape;457;p111"/>
          <p:cNvSpPr/>
          <p:nvPr>
            <p:ph idx="5" type="pic"/>
          </p:nvPr>
        </p:nvSpPr>
        <p:spPr>
          <a:xfrm>
            <a:off x="12138" y="1077692"/>
            <a:ext cx="1683300" cy="29298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458" name="Google Shape;458;p111"/>
          <p:cNvSpPr/>
          <p:nvPr>
            <p:ph idx="6" type="pic"/>
          </p:nvPr>
        </p:nvSpPr>
        <p:spPr>
          <a:xfrm>
            <a:off x="1824799" y="1077692"/>
            <a:ext cx="1683300" cy="29298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459" name="Google Shape;459;p111"/>
          <p:cNvSpPr/>
          <p:nvPr/>
        </p:nvSpPr>
        <p:spPr>
          <a:xfrm>
            <a:off x="0" y="969264"/>
            <a:ext cx="764700" cy="3520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Custom Layout">
  <p:cSld name="13_Custom Layout"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112"/>
          <p:cNvSpPr txBox="1"/>
          <p:nvPr>
            <p:ph type="title"/>
          </p:nvPr>
        </p:nvSpPr>
        <p:spPr>
          <a:xfrm>
            <a:off x="5326380" y="710026"/>
            <a:ext cx="30597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62" name="Google Shape;462;p112"/>
          <p:cNvSpPr/>
          <p:nvPr>
            <p:ph idx="2" type="pic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5_Custom Layout">
  <p:cSld name="55_Custom Layout"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13"/>
          <p:cNvSpPr/>
          <p:nvPr>
            <p:ph idx="2" type="pic"/>
          </p:nvPr>
        </p:nvSpPr>
        <p:spPr>
          <a:xfrm>
            <a:off x="1520475" y="844153"/>
            <a:ext cx="1727700" cy="17277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465" name="Google Shape;465;p113"/>
          <p:cNvSpPr/>
          <p:nvPr>
            <p:ph idx="3" type="pic"/>
          </p:nvPr>
        </p:nvSpPr>
        <p:spPr>
          <a:xfrm>
            <a:off x="1520475" y="2681968"/>
            <a:ext cx="2122800" cy="202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466" name="Google Shape;466;p113"/>
          <p:cNvSpPr/>
          <p:nvPr>
            <p:ph idx="4" type="pic"/>
          </p:nvPr>
        </p:nvSpPr>
        <p:spPr>
          <a:xfrm>
            <a:off x="6256781" y="2681968"/>
            <a:ext cx="2122800" cy="202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467" name="Google Shape;467;p113"/>
          <p:cNvSpPr/>
          <p:nvPr>
            <p:ph idx="5" type="pic"/>
          </p:nvPr>
        </p:nvSpPr>
        <p:spPr>
          <a:xfrm>
            <a:off x="5182157" y="844153"/>
            <a:ext cx="3197400" cy="17277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468" name="Google Shape;468;p113"/>
          <p:cNvSpPr/>
          <p:nvPr>
            <p:ph idx="6" type="pic"/>
          </p:nvPr>
        </p:nvSpPr>
        <p:spPr>
          <a:xfrm>
            <a:off x="3755447" y="2681968"/>
            <a:ext cx="2389200" cy="202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2_Custom Layout" showMasterSp="0">
  <p:cSld name="92_Custom Layout"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14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471" name="Google Shape;471;p114"/>
          <p:cNvSpPr txBox="1"/>
          <p:nvPr>
            <p:ph type="title"/>
          </p:nvPr>
        </p:nvSpPr>
        <p:spPr>
          <a:xfrm>
            <a:off x="764381" y="1634366"/>
            <a:ext cx="76155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600"/>
              <a:buFont typeface="Montserrat"/>
              <a:buNone/>
              <a:defRPr sz="6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Custom Layout">
  <p:cSld name="26_Custom Layout"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6_Custom Layout">
  <p:cSld name="46_Custom Layout"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16"/>
          <p:cNvSpPr txBox="1"/>
          <p:nvPr>
            <p:ph type="title"/>
          </p:nvPr>
        </p:nvSpPr>
        <p:spPr>
          <a:xfrm>
            <a:off x="1521619" y="710026"/>
            <a:ext cx="3050400" cy="15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5" name="Google Shape;475;p116"/>
          <p:cNvSpPr/>
          <p:nvPr>
            <p:ph idx="2" type="pic"/>
          </p:nvPr>
        </p:nvSpPr>
        <p:spPr>
          <a:xfrm>
            <a:off x="4574972" y="844153"/>
            <a:ext cx="3804900" cy="4299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9_Custom Layout">
  <p:cSld name="89_Custom Layout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17"/>
          <p:cNvSpPr txBox="1"/>
          <p:nvPr>
            <p:ph type="title"/>
          </p:nvPr>
        </p:nvSpPr>
        <p:spPr>
          <a:xfrm>
            <a:off x="1521619" y="710027"/>
            <a:ext cx="3050400" cy="9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8" name="Google Shape;478;p117"/>
          <p:cNvSpPr/>
          <p:nvPr>
            <p:ph idx="2" type="pic"/>
          </p:nvPr>
        </p:nvSpPr>
        <p:spPr>
          <a:xfrm>
            <a:off x="1600957" y="1691774"/>
            <a:ext cx="2299500" cy="1987200"/>
          </a:xfrm>
          <a:prstGeom prst="rect">
            <a:avLst/>
          </a:prstGeom>
          <a:noFill/>
          <a:ln>
            <a:noFill/>
          </a:ln>
        </p:spPr>
      </p:sp>
      <p:sp>
        <p:nvSpPr>
          <p:cNvPr id="479" name="Google Shape;479;p117"/>
          <p:cNvSpPr/>
          <p:nvPr>
            <p:ph idx="3" type="pic"/>
          </p:nvPr>
        </p:nvSpPr>
        <p:spPr>
          <a:xfrm>
            <a:off x="4078818" y="1691774"/>
            <a:ext cx="2299500" cy="1987200"/>
          </a:xfrm>
          <a:prstGeom prst="rect">
            <a:avLst/>
          </a:prstGeom>
          <a:noFill/>
          <a:ln>
            <a:noFill/>
          </a:ln>
        </p:spPr>
      </p:sp>
      <p:sp>
        <p:nvSpPr>
          <p:cNvPr id="480" name="Google Shape;480;p117"/>
          <p:cNvSpPr/>
          <p:nvPr>
            <p:ph idx="4" type="pic"/>
          </p:nvPr>
        </p:nvSpPr>
        <p:spPr>
          <a:xfrm>
            <a:off x="6556679" y="1691774"/>
            <a:ext cx="2299500" cy="1987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0_Custom Layout">
  <p:cSld name="50_Custom Layout"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18"/>
          <p:cNvSpPr/>
          <p:nvPr/>
        </p:nvSpPr>
        <p:spPr>
          <a:xfrm>
            <a:off x="764381" y="2851961"/>
            <a:ext cx="7615500" cy="18534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28575" rotWithShape="0" algn="ctr" dir="5400000" dist="9525">
              <a:srgbClr val="000000">
                <a:alpha val="149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3" name="Google Shape;483;p118"/>
          <p:cNvSpPr/>
          <p:nvPr/>
        </p:nvSpPr>
        <p:spPr>
          <a:xfrm>
            <a:off x="764381" y="844153"/>
            <a:ext cx="7615500" cy="18534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28575" rotWithShape="0" algn="ctr" dir="5400000" dist="9525">
              <a:srgbClr val="000000">
                <a:alpha val="149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4" name="Google Shape;484;p118"/>
          <p:cNvSpPr/>
          <p:nvPr>
            <p:ph idx="2" type="pic"/>
          </p:nvPr>
        </p:nvSpPr>
        <p:spPr>
          <a:xfrm>
            <a:off x="1601475" y="3164267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  <a:effectLst>
            <a:outerShdw blurRad="381000" rotWithShape="0" algn="t" dir="5400000" dist="142875">
              <a:srgbClr val="000000">
                <a:alpha val="20000"/>
              </a:srgbClr>
            </a:outerShdw>
          </a:effectLst>
        </p:spPr>
      </p:sp>
      <p:sp>
        <p:nvSpPr>
          <p:cNvPr id="485" name="Google Shape;485;p118"/>
          <p:cNvSpPr/>
          <p:nvPr>
            <p:ph idx="3" type="pic"/>
          </p:nvPr>
        </p:nvSpPr>
        <p:spPr>
          <a:xfrm>
            <a:off x="3358946" y="3164267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  <a:effectLst>
            <a:outerShdw blurRad="381000" rotWithShape="0" algn="t" dir="5400000" dist="142875">
              <a:srgbClr val="000000">
                <a:alpha val="20000"/>
              </a:srgbClr>
            </a:outerShdw>
          </a:effectLst>
        </p:spPr>
      </p:sp>
      <p:sp>
        <p:nvSpPr>
          <p:cNvPr id="486" name="Google Shape;486;p118"/>
          <p:cNvSpPr/>
          <p:nvPr>
            <p:ph idx="4" type="pic"/>
          </p:nvPr>
        </p:nvSpPr>
        <p:spPr>
          <a:xfrm>
            <a:off x="5116416" y="3164267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  <a:effectLst>
            <a:outerShdw blurRad="381000" rotWithShape="0" algn="t" dir="5400000" dist="142875">
              <a:srgbClr val="000000">
                <a:alpha val="20000"/>
              </a:srgbClr>
            </a:outerShdw>
          </a:effectLst>
        </p:spPr>
      </p:sp>
      <p:sp>
        <p:nvSpPr>
          <p:cNvPr id="487" name="Google Shape;487;p118"/>
          <p:cNvSpPr/>
          <p:nvPr>
            <p:ph idx="5" type="pic"/>
          </p:nvPr>
        </p:nvSpPr>
        <p:spPr>
          <a:xfrm>
            <a:off x="6871688" y="3164267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  <a:effectLst>
            <a:outerShdw blurRad="381000" rotWithShape="0" algn="t" dir="5400000" dist="142875">
              <a:srgbClr val="000000">
                <a:alpha val="20000"/>
              </a:srgbClr>
            </a:outerShdw>
          </a:effectLst>
        </p:spPr>
      </p:sp>
      <p:sp>
        <p:nvSpPr>
          <p:cNvPr id="488" name="Google Shape;488;p118"/>
          <p:cNvSpPr/>
          <p:nvPr>
            <p:ph idx="6" type="pic"/>
          </p:nvPr>
        </p:nvSpPr>
        <p:spPr>
          <a:xfrm>
            <a:off x="1601475" y="1204839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  <a:effectLst>
            <a:outerShdw blurRad="381000" rotWithShape="0" algn="t" dir="5400000" dist="142875">
              <a:srgbClr val="000000">
                <a:alpha val="20000"/>
              </a:srgbClr>
            </a:outerShdw>
          </a:effectLst>
        </p:spPr>
      </p:sp>
      <p:sp>
        <p:nvSpPr>
          <p:cNvPr id="489" name="Google Shape;489;p118"/>
          <p:cNvSpPr/>
          <p:nvPr>
            <p:ph idx="7" type="pic"/>
          </p:nvPr>
        </p:nvSpPr>
        <p:spPr>
          <a:xfrm>
            <a:off x="3358946" y="1204839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  <a:effectLst>
            <a:outerShdw blurRad="381000" rotWithShape="0" algn="t" dir="5400000" dist="142875">
              <a:srgbClr val="000000">
                <a:alpha val="20000"/>
              </a:srgbClr>
            </a:outerShdw>
          </a:effectLst>
        </p:spPr>
      </p:sp>
      <p:sp>
        <p:nvSpPr>
          <p:cNvPr id="490" name="Google Shape;490;p118"/>
          <p:cNvSpPr/>
          <p:nvPr>
            <p:ph idx="8" type="pic"/>
          </p:nvPr>
        </p:nvSpPr>
        <p:spPr>
          <a:xfrm>
            <a:off x="5116416" y="1204839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  <a:effectLst>
            <a:outerShdw blurRad="381000" rotWithShape="0" algn="t" dir="5400000" dist="142875">
              <a:srgbClr val="000000">
                <a:alpha val="20000"/>
              </a:srgbClr>
            </a:outerShdw>
          </a:effectLst>
        </p:spPr>
      </p:sp>
      <p:sp>
        <p:nvSpPr>
          <p:cNvPr id="491" name="Google Shape;491;p118"/>
          <p:cNvSpPr/>
          <p:nvPr>
            <p:ph idx="9" type="pic"/>
          </p:nvPr>
        </p:nvSpPr>
        <p:spPr>
          <a:xfrm>
            <a:off x="6871688" y="1204839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  <a:effectLst>
            <a:outerShdw blurRad="381000" rotWithShape="0" algn="t" dir="5400000" dist="142875">
              <a:srgbClr val="000000">
                <a:alpha val="20000"/>
              </a:srgbClr>
            </a:outerShdw>
          </a:effectLst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9_Custom Layout">
  <p:cSld name="49_Custom Layout"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19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4" name="Google Shape;494;p119"/>
          <p:cNvSpPr/>
          <p:nvPr>
            <p:ph idx="2" type="pic"/>
          </p:nvPr>
        </p:nvSpPr>
        <p:spPr>
          <a:xfrm>
            <a:off x="1975813" y="2141282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495" name="Google Shape;495;p119"/>
          <p:cNvSpPr/>
          <p:nvPr>
            <p:ph idx="3" type="pic"/>
          </p:nvPr>
        </p:nvSpPr>
        <p:spPr>
          <a:xfrm>
            <a:off x="3733283" y="2141282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496" name="Google Shape;496;p119"/>
          <p:cNvSpPr/>
          <p:nvPr>
            <p:ph idx="4" type="pic"/>
          </p:nvPr>
        </p:nvSpPr>
        <p:spPr>
          <a:xfrm>
            <a:off x="5490754" y="2141282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497" name="Google Shape;497;p119"/>
          <p:cNvSpPr/>
          <p:nvPr>
            <p:ph idx="5" type="pic"/>
          </p:nvPr>
        </p:nvSpPr>
        <p:spPr>
          <a:xfrm>
            <a:off x="7246025" y="2141282"/>
            <a:ext cx="675000" cy="675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8_Custom Layout">
  <p:cSld name="48_Custom Layout"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120"/>
          <p:cNvSpPr txBox="1"/>
          <p:nvPr>
            <p:ph type="title"/>
          </p:nvPr>
        </p:nvSpPr>
        <p:spPr>
          <a:xfrm>
            <a:off x="1521619" y="710026"/>
            <a:ext cx="2317200" cy="15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00" name="Google Shape;500;p120"/>
          <p:cNvSpPr/>
          <p:nvPr>
            <p:ph idx="2" type="pic"/>
          </p:nvPr>
        </p:nvSpPr>
        <p:spPr>
          <a:xfrm>
            <a:off x="3993038" y="844153"/>
            <a:ext cx="2116200" cy="2397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01" name="Google Shape;501;p120"/>
          <p:cNvSpPr/>
          <p:nvPr>
            <p:ph idx="3" type="pic"/>
          </p:nvPr>
        </p:nvSpPr>
        <p:spPr>
          <a:xfrm>
            <a:off x="6263445" y="839408"/>
            <a:ext cx="2116200" cy="24018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5_Custom Layout">
  <p:cSld name="45_Custom Layout"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121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04" name="Google Shape;504;p121"/>
          <p:cNvSpPr/>
          <p:nvPr>
            <p:ph idx="2" type="pic"/>
          </p:nvPr>
        </p:nvSpPr>
        <p:spPr>
          <a:xfrm>
            <a:off x="1521617" y="1819715"/>
            <a:ext cx="1647600" cy="1565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05" name="Google Shape;505;p121"/>
          <p:cNvSpPr/>
          <p:nvPr>
            <p:ph idx="3" type="pic"/>
          </p:nvPr>
        </p:nvSpPr>
        <p:spPr>
          <a:xfrm>
            <a:off x="3258480" y="1819715"/>
            <a:ext cx="1647600" cy="1565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06" name="Google Shape;506;p121"/>
          <p:cNvSpPr/>
          <p:nvPr>
            <p:ph idx="4" type="pic"/>
          </p:nvPr>
        </p:nvSpPr>
        <p:spPr>
          <a:xfrm>
            <a:off x="4994153" y="1819715"/>
            <a:ext cx="1647600" cy="1565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07" name="Google Shape;507;p121"/>
          <p:cNvSpPr/>
          <p:nvPr>
            <p:ph idx="5" type="pic"/>
          </p:nvPr>
        </p:nvSpPr>
        <p:spPr>
          <a:xfrm>
            <a:off x="6732204" y="1819715"/>
            <a:ext cx="1647600" cy="1565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7_Custom Layout">
  <p:cSld name="37_Custom Layout"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122"/>
          <p:cNvSpPr/>
          <p:nvPr>
            <p:ph idx="2" type="pic"/>
          </p:nvPr>
        </p:nvSpPr>
        <p:spPr>
          <a:xfrm>
            <a:off x="3109981" y="1109730"/>
            <a:ext cx="2924100" cy="29241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10" name="Google Shape;510;p122"/>
          <p:cNvSpPr txBox="1"/>
          <p:nvPr>
            <p:ph type="title"/>
          </p:nvPr>
        </p:nvSpPr>
        <p:spPr>
          <a:xfrm>
            <a:off x="1521619" y="710026"/>
            <a:ext cx="3050400" cy="13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123"/>
          <p:cNvSpPr/>
          <p:nvPr>
            <p:ph idx="2" type="pic"/>
          </p:nvPr>
        </p:nvSpPr>
        <p:spPr>
          <a:xfrm>
            <a:off x="1524922" y="1720939"/>
            <a:ext cx="2288400" cy="1707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13" name="Google Shape;513;p123"/>
          <p:cNvSpPr txBox="1"/>
          <p:nvPr>
            <p:ph type="title"/>
          </p:nvPr>
        </p:nvSpPr>
        <p:spPr>
          <a:xfrm>
            <a:off x="768728" y="881476"/>
            <a:ext cx="7610100" cy="1235400"/>
          </a:xfrm>
          <a:prstGeom prst="rect">
            <a:avLst/>
          </a:prstGeom>
          <a:noFill/>
          <a:ln>
            <a:noFill/>
          </a:ln>
          <a:effectLst>
            <a:outerShdw blurRad="571500" rotWithShape="0" algn="t" dir="5400000" dist="285750">
              <a:srgbClr val="000000">
                <a:alpha val="29800"/>
              </a:srgbClr>
            </a:outerShdw>
          </a:effectLst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Montserrat Black"/>
              <a:buNone/>
              <a:defRPr b="1" i="0" sz="9000"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124"/>
          <p:cNvSpPr/>
          <p:nvPr>
            <p:ph idx="2" type="pic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16" name="Google Shape;516;p124"/>
          <p:cNvSpPr txBox="1"/>
          <p:nvPr>
            <p:ph type="title"/>
          </p:nvPr>
        </p:nvSpPr>
        <p:spPr>
          <a:xfrm>
            <a:off x="768728" y="1953970"/>
            <a:ext cx="7610100" cy="1235400"/>
          </a:xfrm>
          <a:prstGeom prst="rect">
            <a:avLst/>
          </a:prstGeom>
          <a:noFill/>
          <a:ln>
            <a:noFill/>
          </a:ln>
          <a:effectLst>
            <a:outerShdw blurRad="571500" rotWithShape="0" algn="t" dir="5400000" dist="285750">
              <a:srgbClr val="000000">
                <a:alpha val="29800"/>
              </a:srgbClr>
            </a:outerShdw>
          </a:effectLst>
        </p:spPr>
        <p:txBody>
          <a:bodyPr anchorCtr="0" anchor="t" bIns="0" lIns="0" spcFirstLastPara="1" rIns="0" wrap="square" tIns="14400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 Black"/>
              <a:buNone/>
              <a:defRPr b="1" i="0" sz="7200"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125"/>
          <p:cNvSpPr txBox="1"/>
          <p:nvPr>
            <p:ph type="title"/>
          </p:nvPr>
        </p:nvSpPr>
        <p:spPr>
          <a:xfrm>
            <a:off x="3800475" y="710026"/>
            <a:ext cx="45858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19" name="Google Shape;519;p125"/>
          <p:cNvSpPr/>
          <p:nvPr>
            <p:ph idx="2" type="pic"/>
          </p:nvPr>
        </p:nvSpPr>
        <p:spPr>
          <a:xfrm>
            <a:off x="767685" y="0"/>
            <a:ext cx="2282700" cy="3429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Custom Layout">
  <p:cSld name="34_Custom Layout"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126"/>
          <p:cNvSpPr txBox="1"/>
          <p:nvPr>
            <p:ph type="title"/>
          </p:nvPr>
        </p:nvSpPr>
        <p:spPr>
          <a:xfrm>
            <a:off x="3800475" y="710026"/>
            <a:ext cx="45858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2" name="Google Shape;522;p126"/>
          <p:cNvSpPr/>
          <p:nvPr>
            <p:ph idx="2" type="pic"/>
          </p:nvPr>
        </p:nvSpPr>
        <p:spPr>
          <a:xfrm>
            <a:off x="764381" y="0"/>
            <a:ext cx="2286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Custom Layout">
  <p:cSld name="15_Custom Layout"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27"/>
          <p:cNvSpPr txBox="1"/>
          <p:nvPr>
            <p:ph type="title"/>
          </p:nvPr>
        </p:nvSpPr>
        <p:spPr>
          <a:xfrm>
            <a:off x="1521619" y="710026"/>
            <a:ext cx="3812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5" name="Google Shape;525;p127"/>
          <p:cNvSpPr/>
          <p:nvPr>
            <p:ph idx="2" type="pic"/>
          </p:nvPr>
        </p:nvSpPr>
        <p:spPr>
          <a:xfrm>
            <a:off x="6096000" y="0"/>
            <a:ext cx="3048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26" name="Google Shape;526;p127"/>
          <p:cNvSpPr/>
          <p:nvPr>
            <p:ph idx="3" type="pic"/>
          </p:nvPr>
        </p:nvSpPr>
        <p:spPr>
          <a:xfrm>
            <a:off x="6096000" y="2412818"/>
            <a:ext cx="1171200" cy="11712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ustom Layout">
  <p:cSld name="3_Custom Layout"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28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9" name="Google Shape;529;p128"/>
          <p:cNvSpPr/>
          <p:nvPr>
            <p:ph idx="2" type="pic"/>
          </p:nvPr>
        </p:nvSpPr>
        <p:spPr>
          <a:xfrm>
            <a:off x="6861303" y="0"/>
            <a:ext cx="22827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ustom Layout">
  <p:cSld name="4_Custom Layout"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29"/>
          <p:cNvSpPr txBox="1"/>
          <p:nvPr>
            <p:ph type="title"/>
          </p:nvPr>
        </p:nvSpPr>
        <p:spPr>
          <a:xfrm>
            <a:off x="5332065" y="710026"/>
            <a:ext cx="30498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2" name="Google Shape;532;p129"/>
          <p:cNvSpPr/>
          <p:nvPr>
            <p:ph idx="2" type="pic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Custom Layout">
  <p:cSld name="5_Custom Layout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0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5" name="Google Shape;535;p130"/>
          <p:cNvSpPr/>
          <p:nvPr>
            <p:ph idx="2" type="pic"/>
          </p:nvPr>
        </p:nvSpPr>
        <p:spPr>
          <a:xfrm>
            <a:off x="5334000" y="0"/>
            <a:ext cx="3810000" cy="1714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Custom Layout">
  <p:cSld name="6_Custom Layout"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31"/>
          <p:cNvSpPr/>
          <p:nvPr>
            <p:ph idx="2" type="pic"/>
          </p:nvPr>
        </p:nvSpPr>
        <p:spPr>
          <a:xfrm>
            <a:off x="762000" y="0"/>
            <a:ext cx="3048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Custom Layout">
  <p:cSld name="7_Custom Layout"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32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40" name="Google Shape;540;p132"/>
          <p:cNvSpPr/>
          <p:nvPr>
            <p:ph idx="2" type="pic"/>
          </p:nvPr>
        </p:nvSpPr>
        <p:spPr>
          <a:xfrm>
            <a:off x="5334000" y="3429000"/>
            <a:ext cx="3810000" cy="1714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Custom Layout">
  <p:cSld name="8_Custom Layout"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33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43" name="Google Shape;543;p133"/>
          <p:cNvSpPr/>
          <p:nvPr>
            <p:ph idx="2" type="pic"/>
          </p:nvPr>
        </p:nvSpPr>
        <p:spPr>
          <a:xfrm>
            <a:off x="2592840" y="1446775"/>
            <a:ext cx="2924100" cy="29241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Custom Layout">
  <p:cSld name="9_Custom Layout"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34"/>
          <p:cNvSpPr txBox="1"/>
          <p:nvPr>
            <p:ph type="title"/>
          </p:nvPr>
        </p:nvSpPr>
        <p:spPr>
          <a:xfrm>
            <a:off x="1521619" y="710026"/>
            <a:ext cx="22959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46" name="Google Shape;546;p134"/>
          <p:cNvSpPr/>
          <p:nvPr>
            <p:ph idx="2" type="pic"/>
          </p:nvPr>
        </p:nvSpPr>
        <p:spPr>
          <a:xfrm>
            <a:off x="3817620" y="426720"/>
            <a:ext cx="2278500" cy="1287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547" name="Google Shape;547;p134"/>
          <p:cNvSpPr/>
          <p:nvPr>
            <p:ph idx="3" type="pic"/>
          </p:nvPr>
        </p:nvSpPr>
        <p:spPr>
          <a:xfrm>
            <a:off x="6309360" y="845820"/>
            <a:ext cx="2278500" cy="1287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48" name="Google Shape;548;p134"/>
          <p:cNvSpPr/>
          <p:nvPr>
            <p:ph idx="4" type="pic"/>
          </p:nvPr>
        </p:nvSpPr>
        <p:spPr>
          <a:xfrm>
            <a:off x="3817620" y="2573116"/>
            <a:ext cx="2278500" cy="1287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49" name="Google Shape;549;p134"/>
          <p:cNvSpPr/>
          <p:nvPr>
            <p:ph idx="5" type="pic"/>
          </p:nvPr>
        </p:nvSpPr>
        <p:spPr>
          <a:xfrm>
            <a:off x="6309360" y="2992216"/>
            <a:ext cx="2278500" cy="1287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Custom Layout">
  <p:cSld name="10_Custom Layout"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35"/>
          <p:cNvSpPr/>
          <p:nvPr>
            <p:ph idx="2" type="pic"/>
          </p:nvPr>
        </p:nvSpPr>
        <p:spPr>
          <a:xfrm>
            <a:off x="762000" y="0"/>
            <a:ext cx="2293800" cy="3429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552" name="Google Shape;552;p135"/>
          <p:cNvSpPr/>
          <p:nvPr>
            <p:ph idx="3" type="pic"/>
          </p:nvPr>
        </p:nvSpPr>
        <p:spPr>
          <a:xfrm>
            <a:off x="3055620" y="3429000"/>
            <a:ext cx="5326500" cy="1714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Custom Layout">
  <p:cSld name="11_Custom Layout"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36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55" name="Google Shape;555;p136"/>
          <p:cNvSpPr/>
          <p:nvPr>
            <p:ph idx="2" type="pic"/>
          </p:nvPr>
        </p:nvSpPr>
        <p:spPr>
          <a:xfrm>
            <a:off x="762000" y="3429000"/>
            <a:ext cx="8382000" cy="1714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Custom Layout">
  <p:cSld name="12_Custom Layout"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37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58" name="Google Shape;558;p137"/>
          <p:cNvSpPr/>
          <p:nvPr>
            <p:ph idx="2" type="pic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8_Custom Layout">
  <p:cSld name="38_Custom Layout"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38"/>
          <p:cNvSpPr txBox="1"/>
          <p:nvPr>
            <p:ph type="title"/>
          </p:nvPr>
        </p:nvSpPr>
        <p:spPr>
          <a:xfrm>
            <a:off x="5326380" y="3767966"/>
            <a:ext cx="30597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1" name="Google Shape;561;p138"/>
          <p:cNvSpPr/>
          <p:nvPr>
            <p:ph idx="2" type="pic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Custom Layout">
  <p:cSld name="14_Custom Layout"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39"/>
          <p:cNvSpPr txBox="1"/>
          <p:nvPr>
            <p:ph type="title"/>
          </p:nvPr>
        </p:nvSpPr>
        <p:spPr>
          <a:xfrm>
            <a:off x="5326380" y="710026"/>
            <a:ext cx="30597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Custom Layout">
  <p:cSld name="32_Custom Layout"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140"/>
          <p:cNvSpPr txBox="1"/>
          <p:nvPr>
            <p:ph type="title"/>
          </p:nvPr>
        </p:nvSpPr>
        <p:spPr>
          <a:xfrm>
            <a:off x="1521619" y="710026"/>
            <a:ext cx="3042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6" name="Google Shape;566;p140"/>
          <p:cNvSpPr/>
          <p:nvPr>
            <p:ph idx="2" type="pic"/>
          </p:nvPr>
        </p:nvSpPr>
        <p:spPr>
          <a:xfrm>
            <a:off x="4564381" y="426720"/>
            <a:ext cx="4579800" cy="3002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567" name="Google Shape;567;p140"/>
          <p:cNvSpPr/>
          <p:nvPr>
            <p:ph idx="3" type="pic"/>
          </p:nvPr>
        </p:nvSpPr>
        <p:spPr>
          <a:xfrm>
            <a:off x="2293620" y="3429000"/>
            <a:ext cx="3802200" cy="1714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Custom Layout">
  <p:cSld name="16_Custom Layout"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141"/>
          <p:cNvSpPr txBox="1"/>
          <p:nvPr>
            <p:ph type="title"/>
          </p:nvPr>
        </p:nvSpPr>
        <p:spPr>
          <a:xfrm>
            <a:off x="1521619" y="710026"/>
            <a:ext cx="3042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70" name="Google Shape;570;p141"/>
          <p:cNvSpPr/>
          <p:nvPr>
            <p:ph idx="2" type="pic"/>
          </p:nvPr>
        </p:nvSpPr>
        <p:spPr>
          <a:xfrm>
            <a:off x="6850380" y="0"/>
            <a:ext cx="2293800" cy="3429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571" name="Google Shape;571;p141"/>
          <p:cNvSpPr/>
          <p:nvPr>
            <p:ph idx="3" type="pic"/>
          </p:nvPr>
        </p:nvSpPr>
        <p:spPr>
          <a:xfrm>
            <a:off x="4564380" y="2141220"/>
            <a:ext cx="2286000" cy="3002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Custom Layout">
  <p:cSld name="17_Custom Layout"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142"/>
          <p:cNvSpPr txBox="1"/>
          <p:nvPr>
            <p:ph type="title"/>
          </p:nvPr>
        </p:nvSpPr>
        <p:spPr>
          <a:xfrm>
            <a:off x="1521619" y="710026"/>
            <a:ext cx="3042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74" name="Google Shape;574;p142"/>
          <p:cNvSpPr/>
          <p:nvPr>
            <p:ph idx="2" type="pic"/>
          </p:nvPr>
        </p:nvSpPr>
        <p:spPr>
          <a:xfrm>
            <a:off x="6850380" y="0"/>
            <a:ext cx="2293800" cy="2560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575" name="Google Shape;575;p142"/>
          <p:cNvSpPr/>
          <p:nvPr>
            <p:ph idx="3" type="pic"/>
          </p:nvPr>
        </p:nvSpPr>
        <p:spPr>
          <a:xfrm>
            <a:off x="4564380" y="2560320"/>
            <a:ext cx="22860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76" name="Google Shape;576;p142"/>
          <p:cNvSpPr/>
          <p:nvPr>
            <p:ph idx="4" type="pic"/>
          </p:nvPr>
        </p:nvSpPr>
        <p:spPr>
          <a:xfrm>
            <a:off x="4564380" y="-22860"/>
            <a:ext cx="22860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77" name="Google Shape;577;p142"/>
          <p:cNvSpPr/>
          <p:nvPr>
            <p:ph idx="5" type="pic"/>
          </p:nvPr>
        </p:nvSpPr>
        <p:spPr>
          <a:xfrm>
            <a:off x="6850380" y="2560320"/>
            <a:ext cx="22938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Custom Layout">
  <p:cSld name="18_Custom Layout"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143"/>
          <p:cNvSpPr txBox="1"/>
          <p:nvPr>
            <p:ph type="title"/>
          </p:nvPr>
        </p:nvSpPr>
        <p:spPr>
          <a:xfrm>
            <a:off x="1521619" y="710026"/>
            <a:ext cx="3042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0" name="Google Shape;580;p143"/>
          <p:cNvSpPr/>
          <p:nvPr>
            <p:ph idx="2" type="pic"/>
          </p:nvPr>
        </p:nvSpPr>
        <p:spPr>
          <a:xfrm>
            <a:off x="6850380" y="0"/>
            <a:ext cx="2293800" cy="2560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581" name="Google Shape;581;p143"/>
          <p:cNvSpPr/>
          <p:nvPr>
            <p:ph idx="3" type="pic"/>
          </p:nvPr>
        </p:nvSpPr>
        <p:spPr>
          <a:xfrm>
            <a:off x="4564380" y="-22860"/>
            <a:ext cx="2286000" cy="5166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82" name="Google Shape;582;p143"/>
          <p:cNvSpPr/>
          <p:nvPr>
            <p:ph idx="4" type="pic"/>
          </p:nvPr>
        </p:nvSpPr>
        <p:spPr>
          <a:xfrm>
            <a:off x="6850380" y="2560320"/>
            <a:ext cx="22938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Custom Layout">
  <p:cSld name="19_Custom Layout"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144"/>
          <p:cNvSpPr txBox="1"/>
          <p:nvPr>
            <p:ph type="title"/>
          </p:nvPr>
        </p:nvSpPr>
        <p:spPr>
          <a:xfrm>
            <a:off x="1521619" y="710026"/>
            <a:ext cx="3042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5" name="Google Shape;585;p144"/>
          <p:cNvSpPr/>
          <p:nvPr>
            <p:ph idx="2" type="pic"/>
          </p:nvPr>
        </p:nvSpPr>
        <p:spPr>
          <a:xfrm>
            <a:off x="6850380" y="0"/>
            <a:ext cx="2293800" cy="5143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586" name="Google Shape;586;p144"/>
          <p:cNvSpPr/>
          <p:nvPr>
            <p:ph idx="3" type="pic"/>
          </p:nvPr>
        </p:nvSpPr>
        <p:spPr>
          <a:xfrm>
            <a:off x="4564380" y="2560320"/>
            <a:ext cx="22860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87" name="Google Shape;587;p144"/>
          <p:cNvSpPr/>
          <p:nvPr>
            <p:ph idx="4" type="pic"/>
          </p:nvPr>
        </p:nvSpPr>
        <p:spPr>
          <a:xfrm>
            <a:off x="4564380" y="-22860"/>
            <a:ext cx="22860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Custom Layout">
  <p:cSld name="20_Custom Layout"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145"/>
          <p:cNvSpPr txBox="1"/>
          <p:nvPr>
            <p:ph type="title"/>
          </p:nvPr>
        </p:nvSpPr>
        <p:spPr>
          <a:xfrm>
            <a:off x="1521619" y="710026"/>
            <a:ext cx="3042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0" name="Google Shape;590;p145"/>
          <p:cNvSpPr/>
          <p:nvPr>
            <p:ph idx="2" type="pic"/>
          </p:nvPr>
        </p:nvSpPr>
        <p:spPr>
          <a:xfrm>
            <a:off x="4564380" y="0"/>
            <a:ext cx="4579800" cy="2560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591" name="Google Shape;591;p145"/>
          <p:cNvSpPr/>
          <p:nvPr>
            <p:ph idx="3" type="pic"/>
          </p:nvPr>
        </p:nvSpPr>
        <p:spPr>
          <a:xfrm>
            <a:off x="4564380" y="2560320"/>
            <a:ext cx="22860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92" name="Google Shape;592;p145"/>
          <p:cNvSpPr/>
          <p:nvPr>
            <p:ph idx="4" type="pic"/>
          </p:nvPr>
        </p:nvSpPr>
        <p:spPr>
          <a:xfrm>
            <a:off x="6850380" y="2560320"/>
            <a:ext cx="22938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Custom Layout">
  <p:cSld name="21_Custom Layout"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146"/>
          <p:cNvSpPr txBox="1"/>
          <p:nvPr>
            <p:ph type="title"/>
          </p:nvPr>
        </p:nvSpPr>
        <p:spPr>
          <a:xfrm>
            <a:off x="1521619" y="710026"/>
            <a:ext cx="3042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5" name="Google Shape;595;p146"/>
          <p:cNvSpPr/>
          <p:nvPr>
            <p:ph idx="2" type="pic"/>
          </p:nvPr>
        </p:nvSpPr>
        <p:spPr>
          <a:xfrm>
            <a:off x="4564380" y="2560320"/>
            <a:ext cx="4579800" cy="2583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596" name="Google Shape;596;p146"/>
          <p:cNvSpPr/>
          <p:nvPr>
            <p:ph idx="3" type="pic"/>
          </p:nvPr>
        </p:nvSpPr>
        <p:spPr>
          <a:xfrm>
            <a:off x="4564380" y="-22860"/>
            <a:ext cx="22860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597" name="Google Shape;597;p146"/>
          <p:cNvSpPr/>
          <p:nvPr>
            <p:ph idx="4" type="pic"/>
          </p:nvPr>
        </p:nvSpPr>
        <p:spPr>
          <a:xfrm>
            <a:off x="6850380" y="-22860"/>
            <a:ext cx="22938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Custom Layout">
  <p:cSld name="22_Custom Layout"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147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0" name="Google Shape;600;p147"/>
          <p:cNvSpPr/>
          <p:nvPr>
            <p:ph idx="2" type="pic"/>
          </p:nvPr>
        </p:nvSpPr>
        <p:spPr>
          <a:xfrm>
            <a:off x="4572000" y="0"/>
            <a:ext cx="1524000" cy="3429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601" name="Google Shape;601;p147"/>
          <p:cNvSpPr/>
          <p:nvPr>
            <p:ph idx="3" type="pic"/>
          </p:nvPr>
        </p:nvSpPr>
        <p:spPr>
          <a:xfrm>
            <a:off x="6096000" y="1714500"/>
            <a:ext cx="1524000" cy="3429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02" name="Google Shape;602;p147"/>
          <p:cNvSpPr/>
          <p:nvPr>
            <p:ph idx="4" type="pic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Custom Layout">
  <p:cSld name="23_Custom Layout">
    <p:bg>
      <p:bgPr>
        <a:solidFill>
          <a:schemeClr val="lt2"/>
        </a:solidFill>
      </p:bgPr>
    </p:bg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148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5" name="Google Shape;605;p148"/>
          <p:cNvSpPr/>
          <p:nvPr>
            <p:ph idx="2" type="pic"/>
          </p:nvPr>
        </p:nvSpPr>
        <p:spPr>
          <a:xfrm>
            <a:off x="4511040" y="1628546"/>
            <a:ext cx="1645800" cy="23208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606" name="Google Shape;606;p148"/>
          <p:cNvSpPr/>
          <p:nvPr>
            <p:ph idx="3" type="pic"/>
          </p:nvPr>
        </p:nvSpPr>
        <p:spPr>
          <a:xfrm>
            <a:off x="6096000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07" name="Google Shape;607;p148"/>
          <p:cNvSpPr/>
          <p:nvPr>
            <p:ph idx="4" type="pic"/>
          </p:nvPr>
        </p:nvSpPr>
        <p:spPr>
          <a:xfrm>
            <a:off x="7620000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08" name="Google Shape;608;p148"/>
          <p:cNvSpPr/>
          <p:nvPr>
            <p:ph idx="5" type="pic"/>
          </p:nvPr>
        </p:nvSpPr>
        <p:spPr>
          <a:xfrm>
            <a:off x="3048000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09" name="Google Shape;609;p148"/>
          <p:cNvSpPr/>
          <p:nvPr>
            <p:ph idx="6" type="pic"/>
          </p:nvPr>
        </p:nvSpPr>
        <p:spPr>
          <a:xfrm>
            <a:off x="1521619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10" name="Google Shape;610;p148"/>
          <p:cNvSpPr/>
          <p:nvPr>
            <p:ph idx="7" type="pic"/>
          </p:nvPr>
        </p:nvSpPr>
        <p:spPr>
          <a:xfrm>
            <a:off x="-4762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Custom Layout">
  <p:cSld name="24_Custom Layout">
    <p:bg>
      <p:bgPr>
        <a:solidFill>
          <a:schemeClr val="lt2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149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13" name="Google Shape;613;p149"/>
          <p:cNvSpPr/>
          <p:nvPr>
            <p:ph idx="2" type="pic"/>
          </p:nvPr>
        </p:nvSpPr>
        <p:spPr>
          <a:xfrm>
            <a:off x="2446020" y="1714500"/>
            <a:ext cx="1524000" cy="2148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614" name="Google Shape;614;p149"/>
          <p:cNvSpPr/>
          <p:nvPr>
            <p:ph idx="3" type="pic"/>
          </p:nvPr>
        </p:nvSpPr>
        <p:spPr>
          <a:xfrm>
            <a:off x="4132421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15" name="Google Shape;615;p149"/>
          <p:cNvSpPr/>
          <p:nvPr>
            <p:ph idx="4" type="pic"/>
          </p:nvPr>
        </p:nvSpPr>
        <p:spPr>
          <a:xfrm>
            <a:off x="5818822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16" name="Google Shape;616;p149"/>
          <p:cNvSpPr/>
          <p:nvPr>
            <p:ph idx="5" type="pic"/>
          </p:nvPr>
        </p:nvSpPr>
        <p:spPr>
          <a:xfrm>
            <a:off x="759619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Custom Layout">
  <p:cSld name="27_Custom Layout"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150"/>
          <p:cNvSpPr txBox="1"/>
          <p:nvPr>
            <p:ph type="title"/>
          </p:nvPr>
        </p:nvSpPr>
        <p:spPr>
          <a:xfrm>
            <a:off x="1521618" y="710026"/>
            <a:ext cx="3042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19" name="Google Shape;619;p150"/>
          <p:cNvSpPr/>
          <p:nvPr>
            <p:ph idx="2" type="pic"/>
          </p:nvPr>
        </p:nvSpPr>
        <p:spPr>
          <a:xfrm>
            <a:off x="4564380" y="-22860"/>
            <a:ext cx="2286000" cy="5166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20" name="Google Shape;620;p150"/>
          <p:cNvSpPr/>
          <p:nvPr/>
        </p:nvSpPr>
        <p:spPr>
          <a:xfrm>
            <a:off x="6850380" y="-22860"/>
            <a:ext cx="2293800" cy="5166600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Custom Layout">
  <p:cSld name="28_Custom Layout"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51"/>
          <p:cNvSpPr txBox="1"/>
          <p:nvPr>
            <p:ph type="title"/>
          </p:nvPr>
        </p:nvSpPr>
        <p:spPr>
          <a:xfrm>
            <a:off x="2283618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23" name="Google Shape;623;p151"/>
          <p:cNvSpPr/>
          <p:nvPr>
            <p:ph idx="2" type="pic"/>
          </p:nvPr>
        </p:nvSpPr>
        <p:spPr>
          <a:xfrm>
            <a:off x="5334000" y="851306"/>
            <a:ext cx="3040500" cy="3431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624" name="Google Shape;624;p151"/>
          <p:cNvSpPr/>
          <p:nvPr/>
        </p:nvSpPr>
        <p:spPr>
          <a:xfrm>
            <a:off x="0" y="855239"/>
            <a:ext cx="1531500" cy="3427200"/>
          </a:xfrm>
          <a:prstGeom prst="rect">
            <a:avLst/>
          </a:prstGeom>
          <a:solidFill>
            <a:srgbClr val="B4B4B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7_Custom Layout">
  <p:cSld name="47_Custom Layout"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52"/>
          <p:cNvSpPr/>
          <p:nvPr>
            <p:ph idx="2" type="pic"/>
          </p:nvPr>
        </p:nvSpPr>
        <p:spPr>
          <a:xfrm>
            <a:off x="784602" y="0"/>
            <a:ext cx="8359500" cy="30174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4_Custom Layout" showMasterSp="0">
  <p:cSld name="44_Custom Layout"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153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0_Custom Layout">
  <p:cSld name="30_Custom Layout"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154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1" name="Google Shape;631;p154"/>
          <p:cNvSpPr/>
          <p:nvPr>
            <p:ph idx="2" type="pic"/>
          </p:nvPr>
        </p:nvSpPr>
        <p:spPr>
          <a:xfrm>
            <a:off x="3664153" y="2096400"/>
            <a:ext cx="810000" cy="8100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632" name="Google Shape;632;p154"/>
          <p:cNvSpPr/>
          <p:nvPr>
            <p:ph idx="3" type="pic"/>
          </p:nvPr>
        </p:nvSpPr>
        <p:spPr>
          <a:xfrm>
            <a:off x="5422020" y="2096400"/>
            <a:ext cx="810000" cy="810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33" name="Google Shape;633;p154"/>
          <p:cNvSpPr/>
          <p:nvPr>
            <p:ph idx="4" type="pic"/>
          </p:nvPr>
        </p:nvSpPr>
        <p:spPr>
          <a:xfrm>
            <a:off x="7179351" y="2096400"/>
            <a:ext cx="810000" cy="810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34" name="Google Shape;634;p154"/>
          <p:cNvSpPr/>
          <p:nvPr>
            <p:ph idx="5" type="pic"/>
          </p:nvPr>
        </p:nvSpPr>
        <p:spPr>
          <a:xfrm>
            <a:off x="1906286" y="2096400"/>
            <a:ext cx="810000" cy="8100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Custom Layout">
  <p:cSld name="33_Custom Layout"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155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7" name="Google Shape;637;p155"/>
          <p:cNvSpPr/>
          <p:nvPr>
            <p:ph idx="2" type="pic"/>
          </p:nvPr>
        </p:nvSpPr>
        <p:spPr>
          <a:xfrm>
            <a:off x="3007275" y="1613696"/>
            <a:ext cx="1578300" cy="1578300"/>
          </a:xfrm>
          <a:prstGeom prst="ellipse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638" name="Google Shape;638;p155"/>
          <p:cNvSpPr/>
          <p:nvPr>
            <p:ph idx="3" type="pic"/>
          </p:nvPr>
        </p:nvSpPr>
        <p:spPr>
          <a:xfrm>
            <a:off x="4798586" y="1613696"/>
            <a:ext cx="1578300" cy="15783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39" name="Google Shape;639;p155"/>
          <p:cNvSpPr/>
          <p:nvPr>
            <p:ph idx="4" type="pic"/>
          </p:nvPr>
        </p:nvSpPr>
        <p:spPr>
          <a:xfrm>
            <a:off x="6589897" y="1613696"/>
            <a:ext cx="1578300" cy="15783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40" name="Google Shape;640;p155"/>
          <p:cNvSpPr/>
          <p:nvPr>
            <p:ph idx="5" type="pic"/>
          </p:nvPr>
        </p:nvSpPr>
        <p:spPr>
          <a:xfrm>
            <a:off x="1215964" y="1611293"/>
            <a:ext cx="1578300" cy="15783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2_Title Slide">
  <p:cSld name="62_Title Slide"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156"/>
          <p:cNvSpPr txBox="1"/>
          <p:nvPr>
            <p:ph type="title"/>
          </p:nvPr>
        </p:nvSpPr>
        <p:spPr>
          <a:xfrm>
            <a:off x="768728" y="881476"/>
            <a:ext cx="7610100" cy="1235400"/>
          </a:xfrm>
          <a:prstGeom prst="rect">
            <a:avLst/>
          </a:prstGeom>
          <a:noFill/>
          <a:ln>
            <a:noFill/>
          </a:ln>
          <a:effectLst>
            <a:outerShdw blurRad="571500" rotWithShape="0" algn="t" dir="5400000" dist="285750">
              <a:srgbClr val="000000">
                <a:alpha val="29800"/>
              </a:srgbClr>
            </a:outerShdw>
          </a:effectLst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Montserrat Black"/>
              <a:buNone/>
              <a:defRPr b="1" i="0" sz="9000"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3" name="Google Shape;643;p156"/>
          <p:cNvSpPr/>
          <p:nvPr>
            <p:ph idx="2" type="pic"/>
          </p:nvPr>
        </p:nvSpPr>
        <p:spPr>
          <a:xfrm>
            <a:off x="4572001" y="-22860"/>
            <a:ext cx="4564500" cy="5166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6_Custom Layout">
  <p:cSld name="56_Custom Layout"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57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7_Custom Layout">
  <p:cSld name="57_Custom Layout"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158"/>
          <p:cNvSpPr/>
          <p:nvPr>
            <p:ph idx="2" type="pic"/>
          </p:nvPr>
        </p:nvSpPr>
        <p:spPr>
          <a:xfrm>
            <a:off x="4571999" y="2571750"/>
            <a:ext cx="3807600" cy="2571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48" name="Google Shape;648;p158"/>
          <p:cNvSpPr/>
          <p:nvPr>
            <p:ph idx="3" type="pic"/>
          </p:nvPr>
        </p:nvSpPr>
        <p:spPr>
          <a:xfrm>
            <a:off x="1520429" y="0"/>
            <a:ext cx="3051600" cy="2571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8_Custom Layout">
  <p:cSld name="58_Custom Layout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159"/>
          <p:cNvSpPr/>
          <p:nvPr>
            <p:ph idx="2" type="pic"/>
          </p:nvPr>
        </p:nvSpPr>
        <p:spPr>
          <a:xfrm>
            <a:off x="762000" y="0"/>
            <a:ext cx="8382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51" name="Google Shape;651;p159"/>
          <p:cNvSpPr/>
          <p:nvPr>
            <p:ph idx="3" type="pic"/>
          </p:nvPr>
        </p:nvSpPr>
        <p:spPr>
          <a:xfrm>
            <a:off x="2276476" y="2571750"/>
            <a:ext cx="2295600" cy="2571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9_Custom Layout">
  <p:cSld name="59_Custom Layout"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160"/>
          <p:cNvSpPr/>
          <p:nvPr>
            <p:ph idx="2" type="pic"/>
          </p:nvPr>
        </p:nvSpPr>
        <p:spPr>
          <a:xfrm>
            <a:off x="762000" y="0"/>
            <a:ext cx="3810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0_Custom Layout">
  <p:cSld name="60_Custom Layout"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161"/>
          <p:cNvSpPr/>
          <p:nvPr>
            <p:ph idx="2" type="pic"/>
          </p:nvPr>
        </p:nvSpPr>
        <p:spPr>
          <a:xfrm>
            <a:off x="762000" y="0"/>
            <a:ext cx="1514400" cy="2571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56" name="Google Shape;656;p161"/>
          <p:cNvSpPr/>
          <p:nvPr>
            <p:ph idx="3" type="pic"/>
          </p:nvPr>
        </p:nvSpPr>
        <p:spPr>
          <a:xfrm>
            <a:off x="762000" y="2571750"/>
            <a:ext cx="1514400" cy="2571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57" name="Google Shape;657;p161"/>
          <p:cNvSpPr txBox="1"/>
          <p:nvPr>
            <p:ph type="title"/>
          </p:nvPr>
        </p:nvSpPr>
        <p:spPr>
          <a:xfrm>
            <a:off x="5326380" y="710026"/>
            <a:ext cx="30597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1_Custom Layout">
  <p:cSld name="61_Custom Layout"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62"/>
          <p:cNvSpPr/>
          <p:nvPr>
            <p:ph idx="2" type="pic"/>
          </p:nvPr>
        </p:nvSpPr>
        <p:spPr>
          <a:xfrm>
            <a:off x="2276474" y="2571750"/>
            <a:ext cx="2295600" cy="2571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60" name="Google Shape;660;p162"/>
          <p:cNvSpPr txBox="1"/>
          <p:nvPr>
            <p:ph type="title"/>
          </p:nvPr>
        </p:nvSpPr>
        <p:spPr>
          <a:xfrm>
            <a:off x="5326380" y="710026"/>
            <a:ext cx="30597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1" name="Google Shape;661;p162"/>
          <p:cNvSpPr/>
          <p:nvPr>
            <p:ph idx="3" type="pic"/>
          </p:nvPr>
        </p:nvSpPr>
        <p:spPr>
          <a:xfrm>
            <a:off x="2276474" y="1"/>
            <a:ext cx="2295600" cy="2571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2_Custom Layout">
  <p:cSld name="62_Custom Layout"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163"/>
          <p:cNvSpPr/>
          <p:nvPr>
            <p:ph idx="2" type="pic"/>
          </p:nvPr>
        </p:nvSpPr>
        <p:spPr>
          <a:xfrm>
            <a:off x="2276474" y="2571751"/>
            <a:ext cx="2295600" cy="2133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64" name="Google Shape;664;p163"/>
          <p:cNvSpPr txBox="1"/>
          <p:nvPr>
            <p:ph type="title"/>
          </p:nvPr>
        </p:nvSpPr>
        <p:spPr>
          <a:xfrm>
            <a:off x="5326380" y="710026"/>
            <a:ext cx="30597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5" name="Google Shape;665;p163"/>
          <p:cNvSpPr/>
          <p:nvPr>
            <p:ph idx="3" type="pic"/>
          </p:nvPr>
        </p:nvSpPr>
        <p:spPr>
          <a:xfrm>
            <a:off x="4572001" y="2571751"/>
            <a:ext cx="2295600" cy="2133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66" name="Google Shape;666;p163"/>
          <p:cNvSpPr/>
          <p:nvPr>
            <p:ph idx="4" type="pic"/>
          </p:nvPr>
        </p:nvSpPr>
        <p:spPr>
          <a:xfrm>
            <a:off x="6862903" y="2571751"/>
            <a:ext cx="2281200" cy="2133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3_Custom Layout" showMasterSp="0">
  <p:cSld name="63_Custom Layout"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164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69" name="Google Shape;669;p164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0" name="Google Shape;670;p164"/>
          <p:cNvSpPr/>
          <p:nvPr>
            <p:ph idx="3" type="pic"/>
          </p:nvPr>
        </p:nvSpPr>
        <p:spPr>
          <a:xfrm>
            <a:off x="2446020" y="1714500"/>
            <a:ext cx="1524000" cy="21486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671" name="Google Shape;671;p164"/>
          <p:cNvSpPr/>
          <p:nvPr>
            <p:ph idx="4" type="pic"/>
          </p:nvPr>
        </p:nvSpPr>
        <p:spPr>
          <a:xfrm>
            <a:off x="4132421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72" name="Google Shape;672;p164"/>
          <p:cNvSpPr/>
          <p:nvPr>
            <p:ph idx="5" type="pic"/>
          </p:nvPr>
        </p:nvSpPr>
        <p:spPr>
          <a:xfrm>
            <a:off x="5818822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73" name="Google Shape;673;p164"/>
          <p:cNvSpPr/>
          <p:nvPr>
            <p:ph idx="6" type="pic"/>
          </p:nvPr>
        </p:nvSpPr>
        <p:spPr>
          <a:xfrm>
            <a:off x="759619" y="1714500"/>
            <a:ext cx="1524000" cy="21486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4_Custom Layout" showMasterSp="0">
  <p:cSld name="64_Custom Layout"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165"/>
          <p:cNvSpPr/>
          <p:nvPr>
            <p:ph idx="2" type="pic"/>
          </p:nvPr>
        </p:nvSpPr>
        <p:spPr>
          <a:xfrm>
            <a:off x="0" y="3386138"/>
            <a:ext cx="1521600" cy="17574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76" name="Google Shape;676;p165"/>
          <p:cNvSpPr/>
          <p:nvPr>
            <p:ph idx="3" type="pic"/>
          </p:nvPr>
        </p:nvSpPr>
        <p:spPr>
          <a:xfrm>
            <a:off x="1521687" y="3386138"/>
            <a:ext cx="1521600" cy="17574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77" name="Google Shape;677;p165"/>
          <p:cNvSpPr/>
          <p:nvPr>
            <p:ph idx="4" type="pic"/>
          </p:nvPr>
        </p:nvSpPr>
        <p:spPr>
          <a:xfrm>
            <a:off x="3043374" y="3386138"/>
            <a:ext cx="1535700" cy="17574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78" name="Google Shape;678;p165"/>
          <p:cNvSpPr/>
          <p:nvPr>
            <p:ph idx="5" type="pic"/>
          </p:nvPr>
        </p:nvSpPr>
        <p:spPr>
          <a:xfrm>
            <a:off x="4578940" y="3386138"/>
            <a:ext cx="1521600" cy="17574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79" name="Google Shape;679;p165"/>
          <p:cNvSpPr/>
          <p:nvPr>
            <p:ph idx="6" type="pic"/>
          </p:nvPr>
        </p:nvSpPr>
        <p:spPr>
          <a:xfrm>
            <a:off x="6100626" y="3386138"/>
            <a:ext cx="1521600" cy="17574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80" name="Google Shape;680;p165"/>
          <p:cNvSpPr/>
          <p:nvPr>
            <p:ph idx="7" type="pic"/>
          </p:nvPr>
        </p:nvSpPr>
        <p:spPr>
          <a:xfrm>
            <a:off x="7622313" y="3386138"/>
            <a:ext cx="1521600" cy="17574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81" name="Google Shape;681;p165"/>
          <p:cNvSpPr/>
          <p:nvPr>
            <p:ph idx="8" type="pic"/>
          </p:nvPr>
        </p:nvSpPr>
        <p:spPr>
          <a:xfrm>
            <a:off x="0" y="-1"/>
            <a:ext cx="1521600" cy="1641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82" name="Google Shape;682;p165"/>
          <p:cNvSpPr/>
          <p:nvPr>
            <p:ph idx="9" type="pic"/>
          </p:nvPr>
        </p:nvSpPr>
        <p:spPr>
          <a:xfrm>
            <a:off x="1521687" y="-1"/>
            <a:ext cx="1521600" cy="1641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83" name="Google Shape;683;p165"/>
          <p:cNvSpPr/>
          <p:nvPr>
            <p:ph idx="13" type="pic"/>
          </p:nvPr>
        </p:nvSpPr>
        <p:spPr>
          <a:xfrm>
            <a:off x="3043374" y="-1"/>
            <a:ext cx="1535700" cy="1641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84" name="Google Shape;684;p165"/>
          <p:cNvSpPr/>
          <p:nvPr>
            <p:ph idx="14" type="pic"/>
          </p:nvPr>
        </p:nvSpPr>
        <p:spPr>
          <a:xfrm>
            <a:off x="4578940" y="-1"/>
            <a:ext cx="1521600" cy="1641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85" name="Google Shape;685;p165"/>
          <p:cNvSpPr/>
          <p:nvPr>
            <p:ph idx="15" type="pic"/>
          </p:nvPr>
        </p:nvSpPr>
        <p:spPr>
          <a:xfrm>
            <a:off x="6100626" y="-1"/>
            <a:ext cx="1521600" cy="1641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86" name="Google Shape;686;p165"/>
          <p:cNvSpPr/>
          <p:nvPr>
            <p:ph idx="16" type="pic"/>
          </p:nvPr>
        </p:nvSpPr>
        <p:spPr>
          <a:xfrm>
            <a:off x="7622313" y="-1"/>
            <a:ext cx="1521600" cy="1641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87" name="Google Shape;687;p165"/>
          <p:cNvSpPr/>
          <p:nvPr>
            <p:ph idx="17" type="pic"/>
          </p:nvPr>
        </p:nvSpPr>
        <p:spPr>
          <a:xfrm>
            <a:off x="0" y="1641021"/>
            <a:ext cx="1521600" cy="1745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88" name="Google Shape;688;p165"/>
          <p:cNvSpPr/>
          <p:nvPr>
            <p:ph idx="18" type="pic"/>
          </p:nvPr>
        </p:nvSpPr>
        <p:spPr>
          <a:xfrm>
            <a:off x="4578940" y="1641021"/>
            <a:ext cx="1521600" cy="1745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89" name="Google Shape;689;p165"/>
          <p:cNvSpPr/>
          <p:nvPr>
            <p:ph idx="19" type="pic"/>
          </p:nvPr>
        </p:nvSpPr>
        <p:spPr>
          <a:xfrm>
            <a:off x="6100626" y="1641021"/>
            <a:ext cx="1521600" cy="1745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90" name="Google Shape;690;p165"/>
          <p:cNvSpPr/>
          <p:nvPr>
            <p:ph idx="20" type="pic"/>
          </p:nvPr>
        </p:nvSpPr>
        <p:spPr>
          <a:xfrm>
            <a:off x="7622313" y="1641021"/>
            <a:ext cx="1521600" cy="1745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5_Custom Layout" showMasterSp="0">
  <p:cSld name="65_Custom Layout"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166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6_Custom Layout" showMasterSp="0">
  <p:cSld name="66_Custom Layout"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4" name="Google Shape;694;p1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267344"/>
            <a:ext cx="4572000" cy="4522691"/>
          </a:xfrm>
          <a:custGeom>
            <a:rect b="b" l="l" r="r" t="t"/>
            <a:pathLst>
              <a:path extrusionOk="0" h="6030254" w="6096000">
                <a:moveTo>
                  <a:pt x="0" y="0"/>
                </a:moveTo>
                <a:lnTo>
                  <a:pt x="6096000" y="0"/>
                </a:lnTo>
                <a:lnTo>
                  <a:pt x="6096000" y="6030254"/>
                </a:lnTo>
                <a:lnTo>
                  <a:pt x="0" y="6030254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695" name="Google Shape;695;p167"/>
          <p:cNvSpPr/>
          <p:nvPr>
            <p:ph idx="2" type="pic"/>
          </p:nvPr>
        </p:nvSpPr>
        <p:spPr>
          <a:xfrm>
            <a:off x="0" y="371476"/>
            <a:ext cx="4017300" cy="39987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696" name="Google Shape;696;p167"/>
          <p:cNvSpPr txBox="1"/>
          <p:nvPr>
            <p:ph type="title"/>
          </p:nvPr>
        </p:nvSpPr>
        <p:spPr>
          <a:xfrm>
            <a:off x="5326380" y="710026"/>
            <a:ext cx="30597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7_Custom Layout">
  <p:cSld name="67_Custom Layout"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168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99" name="Google Shape;699;p168"/>
          <p:cNvSpPr/>
          <p:nvPr>
            <p:ph idx="2" type="pic"/>
          </p:nvPr>
        </p:nvSpPr>
        <p:spPr>
          <a:xfrm rot="-2291810">
            <a:off x="5698444" y="1847650"/>
            <a:ext cx="1437986" cy="3626237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700" name="Google Shape;700;p168"/>
          <p:cNvSpPr/>
          <p:nvPr>
            <p:ph idx="3" type="pic"/>
          </p:nvPr>
        </p:nvSpPr>
        <p:spPr>
          <a:xfrm rot="2445790">
            <a:off x="7634121" y="826035"/>
            <a:ext cx="1025066" cy="3858199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8_Custom Layout">
  <p:cSld name="68_Custom Layout"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" name="Google Shape;702;p16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226969" y="242888"/>
            <a:ext cx="4844966" cy="4900613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169"/>
          <p:cNvSpPr/>
          <p:nvPr>
            <p:ph idx="2" type="pic"/>
          </p:nvPr>
        </p:nvSpPr>
        <p:spPr>
          <a:xfrm>
            <a:off x="7694632" y="2109194"/>
            <a:ext cx="1028700" cy="3034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704" name="Google Shape;704;p169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5" name="Google Shape;705;p169"/>
          <p:cNvSpPr/>
          <p:nvPr>
            <p:ph idx="3" type="pic"/>
          </p:nvPr>
        </p:nvSpPr>
        <p:spPr>
          <a:xfrm>
            <a:off x="5706477" y="1516262"/>
            <a:ext cx="1882500" cy="39948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706" name="Google Shape;706;p169"/>
          <p:cNvSpPr/>
          <p:nvPr>
            <p:ph idx="4" type="pic"/>
          </p:nvPr>
        </p:nvSpPr>
        <p:spPr>
          <a:xfrm>
            <a:off x="4572001" y="2108018"/>
            <a:ext cx="1028700" cy="30291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1_Custom Layout" showMasterSp="0">
  <p:cSld name="71_Custom Layout"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2_Custom Layout">
  <p:cSld name="72_Custom Layout"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71"/>
          <p:cNvSpPr/>
          <p:nvPr>
            <p:ph idx="2" type="pic"/>
          </p:nvPr>
        </p:nvSpPr>
        <p:spPr>
          <a:xfrm>
            <a:off x="762000" y="0"/>
            <a:ext cx="8382000" cy="2571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3_Custom Layout">
  <p:cSld name="73_Custom Layout"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172"/>
          <p:cNvSpPr/>
          <p:nvPr>
            <p:ph idx="2" type="pic"/>
          </p:nvPr>
        </p:nvSpPr>
        <p:spPr>
          <a:xfrm>
            <a:off x="3767638" y="3193350"/>
            <a:ext cx="1512000" cy="1512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712" name="Google Shape;712;p172"/>
          <p:cNvSpPr/>
          <p:nvPr>
            <p:ph idx="3" type="pic"/>
          </p:nvPr>
        </p:nvSpPr>
        <p:spPr>
          <a:xfrm>
            <a:off x="6867619" y="3193350"/>
            <a:ext cx="1512000" cy="1512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713" name="Google Shape;713;p172"/>
          <p:cNvSpPr/>
          <p:nvPr>
            <p:ph idx="4" type="pic"/>
          </p:nvPr>
        </p:nvSpPr>
        <p:spPr>
          <a:xfrm>
            <a:off x="5317628" y="3193350"/>
            <a:ext cx="1512000" cy="1512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4_Custom Layout">
  <p:cSld name="74_Custom Layout"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173"/>
          <p:cNvSpPr txBox="1"/>
          <p:nvPr>
            <p:ph type="title"/>
          </p:nvPr>
        </p:nvSpPr>
        <p:spPr>
          <a:xfrm>
            <a:off x="1521619" y="3331303"/>
            <a:ext cx="30426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6" name="Google Shape;716;p173"/>
          <p:cNvSpPr/>
          <p:nvPr>
            <p:ph idx="2" type="pic"/>
          </p:nvPr>
        </p:nvSpPr>
        <p:spPr>
          <a:xfrm>
            <a:off x="2278380" y="0"/>
            <a:ext cx="2293800" cy="2583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717" name="Google Shape;717;p173"/>
          <p:cNvSpPr/>
          <p:nvPr>
            <p:ph idx="3" type="pic"/>
          </p:nvPr>
        </p:nvSpPr>
        <p:spPr>
          <a:xfrm>
            <a:off x="4564380" y="2583180"/>
            <a:ext cx="2286000" cy="25602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718" name="Google Shape;718;p173"/>
          <p:cNvSpPr/>
          <p:nvPr>
            <p:ph idx="4" type="pic"/>
          </p:nvPr>
        </p:nvSpPr>
        <p:spPr>
          <a:xfrm>
            <a:off x="6850380" y="2583180"/>
            <a:ext cx="2286000" cy="25602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5_Custom Layout">
  <p:cSld name="75_Custom Layout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174"/>
          <p:cNvSpPr/>
          <p:nvPr>
            <p:ph idx="2" type="pic"/>
          </p:nvPr>
        </p:nvSpPr>
        <p:spPr>
          <a:xfrm>
            <a:off x="762000" y="0"/>
            <a:ext cx="22938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21" name="Google Shape;721;p174"/>
          <p:cNvSpPr txBox="1"/>
          <p:nvPr>
            <p:ph type="title"/>
          </p:nvPr>
        </p:nvSpPr>
        <p:spPr>
          <a:xfrm>
            <a:off x="3800475" y="710026"/>
            <a:ext cx="45858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6_Custom Layout">
  <p:cSld name="76_Custom Layout"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175"/>
          <p:cNvSpPr txBox="1"/>
          <p:nvPr>
            <p:ph type="title"/>
          </p:nvPr>
        </p:nvSpPr>
        <p:spPr>
          <a:xfrm>
            <a:off x="3800475" y="710026"/>
            <a:ext cx="45858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4" name="Google Shape;724;p175"/>
          <p:cNvSpPr/>
          <p:nvPr>
            <p:ph idx="2" type="pic"/>
          </p:nvPr>
        </p:nvSpPr>
        <p:spPr>
          <a:xfrm>
            <a:off x="767685" y="0"/>
            <a:ext cx="2282700" cy="3429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7_Custom Layout">
  <p:cSld name="77_Custom Layout"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176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7" name="Google Shape;727;p176"/>
          <p:cNvSpPr/>
          <p:nvPr>
            <p:ph idx="2" type="pic"/>
          </p:nvPr>
        </p:nvSpPr>
        <p:spPr>
          <a:xfrm>
            <a:off x="6096000" y="526331"/>
            <a:ext cx="152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728" name="Google Shape;728;p176"/>
          <p:cNvSpPr/>
          <p:nvPr>
            <p:ph idx="3" type="pic"/>
          </p:nvPr>
        </p:nvSpPr>
        <p:spPr>
          <a:xfrm>
            <a:off x="4572001" y="0"/>
            <a:ext cx="1524000" cy="3429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729" name="Google Shape;729;p176"/>
          <p:cNvSpPr/>
          <p:nvPr>
            <p:ph idx="4" type="pic"/>
          </p:nvPr>
        </p:nvSpPr>
        <p:spPr>
          <a:xfrm>
            <a:off x="7620000" y="0"/>
            <a:ext cx="1524000" cy="3429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8_Custom Layout">
  <p:cSld name="78_Custom Layout"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177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2" name="Google Shape;732;p177"/>
          <p:cNvSpPr/>
          <p:nvPr>
            <p:ph idx="2" type="pic"/>
          </p:nvPr>
        </p:nvSpPr>
        <p:spPr>
          <a:xfrm>
            <a:off x="1521619" y="2571750"/>
            <a:ext cx="3050400" cy="2571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9_Custom Layout">
  <p:cSld name="79_Custom Layout"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178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1_Custom Layout">
  <p:cSld name="81_Custom Layout"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179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0_Custom Layout">
  <p:cSld name="80_Custom Layout"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80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9" name="Google Shape;739;p180"/>
          <p:cNvSpPr/>
          <p:nvPr>
            <p:ph idx="2" type="pic"/>
          </p:nvPr>
        </p:nvSpPr>
        <p:spPr>
          <a:xfrm>
            <a:off x="6093617" y="0"/>
            <a:ext cx="30504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2_Custom Layout">
  <p:cSld name="82_Custom Layout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181"/>
          <p:cNvSpPr txBox="1"/>
          <p:nvPr>
            <p:ph type="title"/>
          </p:nvPr>
        </p:nvSpPr>
        <p:spPr>
          <a:xfrm>
            <a:off x="1521619" y="3658014"/>
            <a:ext cx="30426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2" name="Google Shape;742;p181"/>
          <p:cNvSpPr/>
          <p:nvPr>
            <p:ph idx="2" type="pic"/>
          </p:nvPr>
        </p:nvSpPr>
        <p:spPr>
          <a:xfrm>
            <a:off x="1520429" y="0"/>
            <a:ext cx="2293800" cy="25602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  <p:sp>
        <p:nvSpPr>
          <p:cNvPr id="743" name="Google Shape;743;p181"/>
          <p:cNvSpPr/>
          <p:nvPr>
            <p:ph idx="3" type="pic"/>
          </p:nvPr>
        </p:nvSpPr>
        <p:spPr>
          <a:xfrm>
            <a:off x="6850380" y="2560320"/>
            <a:ext cx="2286000" cy="2583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3_Custom Layout">
  <p:cSld name="83_Custom Layout"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182"/>
          <p:cNvSpPr/>
          <p:nvPr>
            <p:ph idx="2" type="pic"/>
          </p:nvPr>
        </p:nvSpPr>
        <p:spPr>
          <a:xfrm>
            <a:off x="764381" y="0"/>
            <a:ext cx="38076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746" name="Google Shape;746;p182"/>
          <p:cNvSpPr txBox="1"/>
          <p:nvPr>
            <p:ph type="title"/>
          </p:nvPr>
        </p:nvSpPr>
        <p:spPr>
          <a:xfrm>
            <a:off x="4961965" y="418825"/>
            <a:ext cx="34200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4_Custom Layout">
  <p:cSld name="84_Custom Layout"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183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9" name="Google Shape;749;p183"/>
          <p:cNvSpPr/>
          <p:nvPr>
            <p:ph idx="2" type="pic"/>
          </p:nvPr>
        </p:nvSpPr>
        <p:spPr>
          <a:xfrm>
            <a:off x="5487490" y="844153"/>
            <a:ext cx="1358700" cy="12669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750" name="Google Shape;750;p183"/>
          <p:cNvSpPr/>
          <p:nvPr>
            <p:ph idx="3" type="pic"/>
          </p:nvPr>
        </p:nvSpPr>
        <p:spPr>
          <a:xfrm>
            <a:off x="6465911" y="3358777"/>
            <a:ext cx="1913700" cy="17847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751" name="Google Shape;751;p183"/>
          <p:cNvSpPr/>
          <p:nvPr>
            <p:ph idx="4" type="pic"/>
          </p:nvPr>
        </p:nvSpPr>
        <p:spPr>
          <a:xfrm>
            <a:off x="4572000" y="1634348"/>
            <a:ext cx="1358700" cy="12669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0" rotWithShape="0" algn="t" dir="5400000" dist="190500">
              <a:srgbClr val="000000">
                <a:alpha val="29800"/>
              </a:srgbClr>
            </a:outerShdw>
          </a:effectLst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5_Custom Layout" showMasterSp="0">
  <p:cSld name="85_Custom Layout"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184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754" name="Google Shape;754;p184"/>
          <p:cNvSpPr txBox="1"/>
          <p:nvPr>
            <p:ph type="title"/>
          </p:nvPr>
        </p:nvSpPr>
        <p:spPr>
          <a:xfrm>
            <a:off x="3800475" y="710026"/>
            <a:ext cx="45858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6_Custom Layout" showMasterSp="0">
  <p:cSld name="96_Custom Layout"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185"/>
          <p:cNvSpPr/>
          <p:nvPr>
            <p:ph idx="2" type="pic"/>
          </p:nvPr>
        </p:nvSpPr>
        <p:spPr>
          <a:xfrm>
            <a:off x="3038254" y="0"/>
            <a:ext cx="61059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757" name="Google Shape;757;p185"/>
          <p:cNvSpPr txBox="1"/>
          <p:nvPr>
            <p:ph type="title"/>
          </p:nvPr>
        </p:nvSpPr>
        <p:spPr>
          <a:xfrm>
            <a:off x="3800475" y="710026"/>
            <a:ext cx="45858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6_Custom Layout">
  <p:cSld name="86_Custom Layout"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p186"/>
          <p:cNvSpPr/>
          <p:nvPr>
            <p:ph idx="2" type="pic"/>
          </p:nvPr>
        </p:nvSpPr>
        <p:spPr>
          <a:xfrm>
            <a:off x="764381" y="0"/>
            <a:ext cx="38076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760" name="Google Shape;760;p186"/>
          <p:cNvSpPr txBox="1"/>
          <p:nvPr>
            <p:ph type="title"/>
          </p:nvPr>
        </p:nvSpPr>
        <p:spPr>
          <a:xfrm>
            <a:off x="5100638" y="710026"/>
            <a:ext cx="32853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2_Custom Layout">
  <p:cSld name="102_Custom Layout"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187"/>
          <p:cNvSpPr/>
          <p:nvPr>
            <p:ph idx="2" type="pic"/>
          </p:nvPr>
        </p:nvSpPr>
        <p:spPr>
          <a:xfrm>
            <a:off x="5334000" y="0"/>
            <a:ext cx="3810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763" name="Google Shape;763;p187"/>
          <p:cNvSpPr txBox="1"/>
          <p:nvPr>
            <p:ph type="title"/>
          </p:nvPr>
        </p:nvSpPr>
        <p:spPr>
          <a:xfrm>
            <a:off x="1521619" y="376796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0_Custom Layout">
  <p:cSld name="70_Custom Layout"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188"/>
          <p:cNvSpPr txBox="1"/>
          <p:nvPr>
            <p:ph type="title"/>
          </p:nvPr>
        </p:nvSpPr>
        <p:spPr>
          <a:xfrm>
            <a:off x="769660" y="1968258"/>
            <a:ext cx="7610100" cy="1125000"/>
          </a:xfrm>
          <a:prstGeom prst="rect">
            <a:avLst/>
          </a:prstGeom>
          <a:noFill/>
          <a:ln>
            <a:noFill/>
          </a:ln>
          <a:effectLst>
            <a:outerShdw blurRad="571500" rotWithShape="0" algn="t" dir="5400000" dist="285750">
              <a:srgbClr val="000000">
                <a:alpha val="298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Montserrat Black"/>
              <a:buNone/>
              <a:defRPr b="1" i="0" sz="7200"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5_Custom Layout">
  <p:cSld name="95_Custom Layout"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189"/>
          <p:cNvSpPr/>
          <p:nvPr>
            <p:ph idx="2" type="pic"/>
          </p:nvPr>
        </p:nvSpPr>
        <p:spPr>
          <a:xfrm>
            <a:off x="1520429" y="2104230"/>
            <a:ext cx="6282600" cy="7080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0_Custom Layout">
  <p:cSld name="90_Custom Layout"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190"/>
          <p:cNvSpPr txBox="1"/>
          <p:nvPr>
            <p:ph type="title"/>
          </p:nvPr>
        </p:nvSpPr>
        <p:spPr>
          <a:xfrm>
            <a:off x="1521619" y="710026"/>
            <a:ext cx="3812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1_Custom Layout">
  <p:cSld name="91_Custom Layout"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91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2" name="Google Shape;772;p191"/>
          <p:cNvSpPr/>
          <p:nvPr>
            <p:ph idx="2" type="pic"/>
          </p:nvPr>
        </p:nvSpPr>
        <p:spPr>
          <a:xfrm>
            <a:off x="1521617" y="1819715"/>
            <a:ext cx="1647600" cy="28857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773" name="Google Shape;773;p191"/>
          <p:cNvSpPr/>
          <p:nvPr>
            <p:ph idx="3" type="pic"/>
          </p:nvPr>
        </p:nvSpPr>
        <p:spPr>
          <a:xfrm>
            <a:off x="3258480" y="1819715"/>
            <a:ext cx="1647600" cy="28857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774" name="Google Shape;774;p191"/>
          <p:cNvSpPr/>
          <p:nvPr>
            <p:ph idx="4" type="pic"/>
          </p:nvPr>
        </p:nvSpPr>
        <p:spPr>
          <a:xfrm>
            <a:off x="4994153" y="1819715"/>
            <a:ext cx="1647600" cy="28857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775" name="Google Shape;775;p191"/>
          <p:cNvSpPr/>
          <p:nvPr>
            <p:ph idx="5" type="pic"/>
          </p:nvPr>
        </p:nvSpPr>
        <p:spPr>
          <a:xfrm>
            <a:off x="6732204" y="1819715"/>
            <a:ext cx="1647600" cy="28857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4_Custom Layout" showMasterSp="0">
  <p:cSld name="94_Custom Layout"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5_Title Slide">
  <p:cSld name="45_Title Slide"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19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dk1">
              <a:alpha val="5880"/>
            </a:schemeClr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9" name="Google Shape;779;p193"/>
          <p:cNvSpPr txBox="1"/>
          <p:nvPr>
            <p:ph type="title"/>
          </p:nvPr>
        </p:nvSpPr>
        <p:spPr>
          <a:xfrm>
            <a:off x="1521619" y="710026"/>
            <a:ext cx="3050400" cy="15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grpSp>
        <p:nvGrpSpPr>
          <p:cNvPr id="780" name="Google Shape;780;p193"/>
          <p:cNvGrpSpPr/>
          <p:nvPr/>
        </p:nvGrpSpPr>
        <p:grpSpPr>
          <a:xfrm>
            <a:off x="4162833" y="1381110"/>
            <a:ext cx="4981166" cy="2924646"/>
            <a:chOff x="5550444" y="1841480"/>
            <a:chExt cx="6641555" cy="3899528"/>
          </a:xfrm>
        </p:grpSpPr>
        <p:pic>
          <p:nvPicPr>
            <p:cNvPr id="781" name="Google Shape;781;p19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550444" y="1841480"/>
              <a:ext cx="6641555" cy="38995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2" name="Google Shape;782;p193"/>
            <p:cNvSpPr/>
            <p:nvPr/>
          </p:nvSpPr>
          <p:spPr>
            <a:xfrm>
              <a:off x="8511993" y="5381156"/>
              <a:ext cx="660300" cy="138900"/>
            </a:xfrm>
            <a:prstGeom prst="rect">
              <a:avLst/>
            </a:prstGeom>
            <a:solidFill>
              <a:srgbClr val="1F1C1B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783" name="Google Shape;783;p193"/>
          <p:cNvSpPr/>
          <p:nvPr>
            <p:ph idx="2" type="pic"/>
          </p:nvPr>
        </p:nvSpPr>
        <p:spPr>
          <a:xfrm>
            <a:off x="4777061" y="1592306"/>
            <a:ext cx="3747300" cy="23403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7_Custom Layout" showMasterSp="0">
  <p:cSld name="97_Custom Layout">
    <p:bg>
      <p:bgPr>
        <a:solidFill>
          <a:schemeClr val="lt1"/>
        </a:solidFill>
      </p:bgPr>
    </p:bg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94"/>
          <p:cNvSpPr/>
          <p:nvPr>
            <p:ph idx="2" type="pic"/>
          </p:nvPr>
        </p:nvSpPr>
        <p:spPr>
          <a:xfrm>
            <a:off x="6867525" y="0"/>
            <a:ext cx="22767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786" name="Google Shape;786;p194"/>
          <p:cNvSpPr txBox="1"/>
          <p:nvPr>
            <p:ph type="title"/>
          </p:nvPr>
        </p:nvSpPr>
        <p:spPr>
          <a:xfrm>
            <a:off x="764381" y="710026"/>
            <a:ext cx="3812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Montserrat"/>
              <a:buNone/>
              <a:defRPr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8_Custom Layout">
  <p:cSld name="98_Custom Layout"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195"/>
          <p:cNvSpPr txBox="1"/>
          <p:nvPr>
            <p:ph type="title"/>
          </p:nvPr>
        </p:nvSpPr>
        <p:spPr>
          <a:xfrm>
            <a:off x="1521619" y="710026"/>
            <a:ext cx="30504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9_Custom Layout" showMasterSp="0">
  <p:cSld name="99_Custom Layout"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196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_Custom Layout">
  <p:cSld name="100_Custom Layout"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197"/>
          <p:cNvSpPr/>
          <p:nvPr>
            <p:ph idx="2" type="pic"/>
          </p:nvPr>
        </p:nvSpPr>
        <p:spPr>
          <a:xfrm>
            <a:off x="4571999" y="0"/>
            <a:ext cx="38076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  <p:sp>
        <p:nvSpPr>
          <p:cNvPr id="793" name="Google Shape;793;p197"/>
          <p:cNvSpPr txBox="1"/>
          <p:nvPr>
            <p:ph type="title"/>
          </p:nvPr>
        </p:nvSpPr>
        <p:spPr>
          <a:xfrm>
            <a:off x="1521619" y="710027"/>
            <a:ext cx="3050400" cy="9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1_Custom Layout">
  <p:cSld name="101_Custom Layout"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198"/>
          <p:cNvSpPr/>
          <p:nvPr>
            <p:ph idx="2" type="pic"/>
          </p:nvPr>
        </p:nvSpPr>
        <p:spPr>
          <a:xfrm>
            <a:off x="3699264" y="1698532"/>
            <a:ext cx="1745700" cy="1746300"/>
          </a:xfrm>
          <a:prstGeom prst="ellipse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Custom Layout 1">
  <p:cSld name="6_Custom Layout_1"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199"/>
          <p:cNvSpPr/>
          <p:nvPr>
            <p:ph idx="2" type="pic"/>
          </p:nvPr>
        </p:nvSpPr>
        <p:spPr>
          <a:xfrm>
            <a:off x="762000" y="0"/>
            <a:ext cx="3048000" cy="5143500"/>
          </a:xfrm>
          <a:prstGeom prst="rect">
            <a:avLst/>
          </a:prstGeom>
          <a:gradFill>
            <a:gsLst>
              <a:gs pos="0">
                <a:srgbClr val="222222">
                  <a:alpha val="40000"/>
                </a:srgbClr>
              </a:gs>
              <a:gs pos="99000">
                <a:srgbClr val="222222">
                  <a:alpha val="20000"/>
                </a:srgbClr>
              </a:gs>
              <a:gs pos="100000">
                <a:srgbClr val="222222">
                  <a:alpha val="20000"/>
                </a:srgbClr>
              </a:gs>
            </a:gsLst>
            <a:lin ang="5400012" scaled="0"/>
          </a:gradFill>
          <a:ln>
            <a:noFill/>
          </a:ln>
        </p:spPr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Custom Layout 1">
  <p:cSld name="5_Custom Layout_1"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20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800" name="Google Shape;800;p200"/>
          <p:cNvSpPr txBox="1"/>
          <p:nvPr>
            <p:ph idx="10" type="dt"/>
          </p:nvPr>
        </p:nvSpPr>
        <p:spPr>
          <a:xfrm>
            <a:off x="6167804" y="4767262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1" name="Google Shape;801;p20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2" name="Google Shape;802;p200"/>
          <p:cNvSpPr txBox="1"/>
          <p:nvPr>
            <p:ph idx="12" type="sldNum"/>
          </p:nvPr>
        </p:nvSpPr>
        <p:spPr>
          <a:xfrm>
            <a:off x="8277958" y="4767263"/>
            <a:ext cx="311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>
  <p:cSld name="1_Blank"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201"/>
          <p:cNvSpPr txBox="1"/>
          <p:nvPr>
            <p:ph idx="10" type="dt"/>
          </p:nvPr>
        </p:nvSpPr>
        <p:spPr>
          <a:xfrm>
            <a:off x="6167804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5" name="Google Shape;805;p20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6" name="Google Shape;806;p201"/>
          <p:cNvSpPr txBox="1"/>
          <p:nvPr>
            <p:ph idx="12" type="sldNum"/>
          </p:nvPr>
        </p:nvSpPr>
        <p:spPr>
          <a:xfrm>
            <a:off x="8277958" y="4767263"/>
            <a:ext cx="311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38.xml"/><Relationship Id="rId42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39.xml"/><Relationship Id="rId44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1.xml"/><Relationship Id="rId46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5.xml"/><Relationship Id="rId49" Type="http://schemas.openxmlformats.org/officeDocument/2006/relationships/slideLayout" Target="../slideLayouts/slideLayout47.xml"/><Relationship Id="rId103" Type="http://schemas.openxmlformats.org/officeDocument/2006/relationships/theme" Target="../theme/theme2.xml"/><Relationship Id="rId102" Type="http://schemas.openxmlformats.org/officeDocument/2006/relationships/slideLayout" Target="../slideLayouts/slideLayout100.xml"/><Relationship Id="rId101" Type="http://schemas.openxmlformats.org/officeDocument/2006/relationships/slideLayout" Target="../slideLayouts/slideLayout99.xml"/><Relationship Id="rId100" Type="http://schemas.openxmlformats.org/officeDocument/2006/relationships/slideLayout" Target="../slideLayouts/slideLayout98.xml"/><Relationship Id="rId31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4.xml"/><Relationship Id="rId39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18.xml"/><Relationship Id="rId22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19.xml"/><Relationship Id="rId24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5.xml"/><Relationship Id="rId29" Type="http://schemas.openxmlformats.org/officeDocument/2006/relationships/slideLayout" Target="../slideLayouts/slideLayout27.xml"/><Relationship Id="rId95" Type="http://schemas.openxmlformats.org/officeDocument/2006/relationships/slideLayout" Target="../slideLayouts/slideLayout93.xml"/><Relationship Id="rId94" Type="http://schemas.openxmlformats.org/officeDocument/2006/relationships/slideLayout" Target="../slideLayouts/slideLayout92.xml"/><Relationship Id="rId97" Type="http://schemas.openxmlformats.org/officeDocument/2006/relationships/slideLayout" Target="../slideLayouts/slideLayout95.xml"/><Relationship Id="rId9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.xml"/><Relationship Id="rId99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8.xml"/><Relationship Id="rId98" Type="http://schemas.openxmlformats.org/officeDocument/2006/relationships/slideLayout" Target="../slideLayouts/slideLayout96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91" Type="http://schemas.openxmlformats.org/officeDocument/2006/relationships/slideLayout" Target="../slideLayouts/slideLayout89.xml"/><Relationship Id="rId90" Type="http://schemas.openxmlformats.org/officeDocument/2006/relationships/slideLayout" Target="../slideLayouts/slideLayout88.xml"/><Relationship Id="rId93" Type="http://schemas.openxmlformats.org/officeDocument/2006/relationships/slideLayout" Target="../slideLayouts/slideLayout91.xml"/><Relationship Id="rId92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6.xml"/><Relationship Id="rId84" Type="http://schemas.openxmlformats.org/officeDocument/2006/relationships/slideLayout" Target="../slideLayouts/slideLayout82.xml"/><Relationship Id="rId83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4.xml"/><Relationship Id="rId85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6.xml"/><Relationship Id="rId87" Type="http://schemas.openxmlformats.org/officeDocument/2006/relationships/slideLayout" Target="../slideLayouts/slideLayout85.xml"/><Relationship Id="rId89" Type="http://schemas.openxmlformats.org/officeDocument/2006/relationships/slideLayout" Target="../slideLayouts/slideLayout87.xml"/><Relationship Id="rId80" Type="http://schemas.openxmlformats.org/officeDocument/2006/relationships/slideLayout" Target="../slideLayouts/slideLayout78.xml"/><Relationship Id="rId82" Type="http://schemas.openxmlformats.org/officeDocument/2006/relationships/slideLayout" Target="../slideLayouts/slideLayout80.xml"/><Relationship Id="rId81" Type="http://schemas.openxmlformats.org/officeDocument/2006/relationships/slideLayout" Target="../slideLayouts/slideLayout79.xml"/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73" Type="http://schemas.openxmlformats.org/officeDocument/2006/relationships/slideLayout" Target="../slideLayouts/slideLayout71.xml"/><Relationship Id="rId72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3.xml"/><Relationship Id="rId74" Type="http://schemas.openxmlformats.org/officeDocument/2006/relationships/slideLayout" Target="../slideLayouts/slideLayout72.xml"/><Relationship Id="rId77" Type="http://schemas.openxmlformats.org/officeDocument/2006/relationships/slideLayout" Target="../slideLayouts/slideLayout75.xml"/><Relationship Id="rId76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7.xml"/><Relationship Id="rId78" Type="http://schemas.openxmlformats.org/officeDocument/2006/relationships/slideLayout" Target="../slideLayouts/slideLayout76.xml"/><Relationship Id="rId71" Type="http://schemas.openxmlformats.org/officeDocument/2006/relationships/slideLayout" Target="../slideLayouts/slideLayout69.xml"/><Relationship Id="rId70" Type="http://schemas.openxmlformats.org/officeDocument/2006/relationships/slideLayout" Target="../slideLayouts/slideLayout68.xml"/><Relationship Id="rId62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59.xml"/><Relationship Id="rId64" Type="http://schemas.openxmlformats.org/officeDocument/2006/relationships/slideLayout" Target="../slideLayouts/slideLayout62.xml"/><Relationship Id="rId63" Type="http://schemas.openxmlformats.org/officeDocument/2006/relationships/slideLayout" Target="../slideLayouts/slideLayout61.xml"/><Relationship Id="rId66" Type="http://schemas.openxmlformats.org/officeDocument/2006/relationships/slideLayout" Target="../slideLayouts/slideLayout64.xml"/><Relationship Id="rId65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6.xml"/><Relationship Id="rId67" Type="http://schemas.openxmlformats.org/officeDocument/2006/relationships/slideLayout" Target="../slideLayouts/slideLayout65.xml"/><Relationship Id="rId60" Type="http://schemas.openxmlformats.org/officeDocument/2006/relationships/slideLayout" Target="../slideLayouts/slideLayout58.xml"/><Relationship Id="rId69" Type="http://schemas.openxmlformats.org/officeDocument/2006/relationships/slideLayout" Target="../slideLayouts/slideLayout67.xml"/><Relationship Id="rId51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48.xml"/><Relationship Id="rId53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2.xml"/><Relationship Id="rId57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4.xml"/><Relationship Id="rId59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6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138.xml"/><Relationship Id="rId42" Type="http://schemas.openxmlformats.org/officeDocument/2006/relationships/slideLayout" Target="../slideLayouts/slideLayout140.xml"/><Relationship Id="rId41" Type="http://schemas.openxmlformats.org/officeDocument/2006/relationships/slideLayout" Target="../slideLayouts/slideLayout139.xml"/><Relationship Id="rId44" Type="http://schemas.openxmlformats.org/officeDocument/2006/relationships/slideLayout" Target="../slideLayouts/slideLayout142.xml"/><Relationship Id="rId43" Type="http://schemas.openxmlformats.org/officeDocument/2006/relationships/slideLayout" Target="../slideLayouts/slideLayout141.xml"/><Relationship Id="rId46" Type="http://schemas.openxmlformats.org/officeDocument/2006/relationships/slideLayout" Target="../slideLayouts/slideLayout144.xml"/><Relationship Id="rId45" Type="http://schemas.openxmlformats.org/officeDocument/2006/relationships/slideLayout" Target="../slideLayouts/slideLayout143.xml"/><Relationship Id="rId48" Type="http://schemas.openxmlformats.org/officeDocument/2006/relationships/slideLayout" Target="../slideLayouts/slideLayout146.xml"/><Relationship Id="rId47" Type="http://schemas.openxmlformats.org/officeDocument/2006/relationships/slideLayout" Target="../slideLayouts/slideLayout145.xml"/><Relationship Id="rId49" Type="http://schemas.openxmlformats.org/officeDocument/2006/relationships/slideLayout" Target="../slideLayouts/slideLayout147.xml"/><Relationship Id="rId102" Type="http://schemas.openxmlformats.org/officeDocument/2006/relationships/theme" Target="../theme/theme3.xml"/><Relationship Id="rId101" Type="http://schemas.openxmlformats.org/officeDocument/2006/relationships/slideLayout" Target="../slideLayouts/slideLayout199.xml"/><Relationship Id="rId100" Type="http://schemas.openxmlformats.org/officeDocument/2006/relationships/slideLayout" Target="../slideLayouts/slideLayout198.xml"/><Relationship Id="rId31" Type="http://schemas.openxmlformats.org/officeDocument/2006/relationships/slideLayout" Target="../slideLayouts/slideLayout129.xml"/><Relationship Id="rId30" Type="http://schemas.openxmlformats.org/officeDocument/2006/relationships/slideLayout" Target="../slideLayouts/slideLayout128.xml"/><Relationship Id="rId33" Type="http://schemas.openxmlformats.org/officeDocument/2006/relationships/slideLayout" Target="../slideLayouts/slideLayout131.xml"/><Relationship Id="rId32" Type="http://schemas.openxmlformats.org/officeDocument/2006/relationships/slideLayout" Target="../slideLayouts/slideLayout130.xml"/><Relationship Id="rId35" Type="http://schemas.openxmlformats.org/officeDocument/2006/relationships/slideLayout" Target="../slideLayouts/slideLayout133.xml"/><Relationship Id="rId34" Type="http://schemas.openxmlformats.org/officeDocument/2006/relationships/slideLayout" Target="../slideLayouts/slideLayout132.xml"/><Relationship Id="rId37" Type="http://schemas.openxmlformats.org/officeDocument/2006/relationships/slideLayout" Target="../slideLayouts/slideLayout135.xml"/><Relationship Id="rId36" Type="http://schemas.openxmlformats.org/officeDocument/2006/relationships/slideLayout" Target="../slideLayouts/slideLayout134.xml"/><Relationship Id="rId39" Type="http://schemas.openxmlformats.org/officeDocument/2006/relationships/slideLayout" Target="../slideLayouts/slideLayout137.xml"/><Relationship Id="rId38" Type="http://schemas.openxmlformats.org/officeDocument/2006/relationships/slideLayout" Target="../slideLayouts/slideLayout136.xml"/><Relationship Id="rId20" Type="http://schemas.openxmlformats.org/officeDocument/2006/relationships/slideLayout" Target="../slideLayouts/slideLayout118.xml"/><Relationship Id="rId22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19.xml"/><Relationship Id="rId24" Type="http://schemas.openxmlformats.org/officeDocument/2006/relationships/slideLayout" Target="../slideLayouts/slideLayout122.xml"/><Relationship Id="rId23" Type="http://schemas.openxmlformats.org/officeDocument/2006/relationships/slideLayout" Target="../slideLayouts/slideLayout121.xml"/><Relationship Id="rId26" Type="http://schemas.openxmlformats.org/officeDocument/2006/relationships/slideLayout" Target="../slideLayouts/slideLayout124.xml"/><Relationship Id="rId25" Type="http://schemas.openxmlformats.org/officeDocument/2006/relationships/slideLayout" Target="../slideLayouts/slideLayout123.xml"/><Relationship Id="rId28" Type="http://schemas.openxmlformats.org/officeDocument/2006/relationships/slideLayout" Target="../slideLayouts/slideLayout126.xml"/><Relationship Id="rId27" Type="http://schemas.openxmlformats.org/officeDocument/2006/relationships/slideLayout" Target="../slideLayouts/slideLayout125.xml"/><Relationship Id="rId29" Type="http://schemas.openxmlformats.org/officeDocument/2006/relationships/slideLayout" Target="../slideLayouts/slideLayout127.xml"/><Relationship Id="rId95" Type="http://schemas.openxmlformats.org/officeDocument/2006/relationships/slideLayout" Target="../slideLayouts/slideLayout193.xml"/><Relationship Id="rId94" Type="http://schemas.openxmlformats.org/officeDocument/2006/relationships/slideLayout" Target="../slideLayouts/slideLayout192.xml"/><Relationship Id="rId97" Type="http://schemas.openxmlformats.org/officeDocument/2006/relationships/slideLayout" Target="../slideLayouts/slideLayout195.xml"/><Relationship Id="rId9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09.xml"/><Relationship Id="rId99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108.xml"/><Relationship Id="rId98" Type="http://schemas.openxmlformats.org/officeDocument/2006/relationships/slideLayout" Target="../slideLayouts/slideLayout196.xml"/><Relationship Id="rId13" Type="http://schemas.openxmlformats.org/officeDocument/2006/relationships/slideLayout" Target="../slideLayouts/slideLayout111.xml"/><Relationship Id="rId12" Type="http://schemas.openxmlformats.org/officeDocument/2006/relationships/slideLayout" Target="../slideLayouts/slideLayout110.xml"/><Relationship Id="rId91" Type="http://schemas.openxmlformats.org/officeDocument/2006/relationships/slideLayout" Target="../slideLayouts/slideLayout189.xml"/><Relationship Id="rId90" Type="http://schemas.openxmlformats.org/officeDocument/2006/relationships/slideLayout" Target="../slideLayouts/slideLayout188.xml"/><Relationship Id="rId93" Type="http://schemas.openxmlformats.org/officeDocument/2006/relationships/slideLayout" Target="../slideLayouts/slideLayout191.xml"/><Relationship Id="rId92" Type="http://schemas.openxmlformats.org/officeDocument/2006/relationships/slideLayout" Target="../slideLayouts/slideLayout190.xml"/><Relationship Id="rId15" Type="http://schemas.openxmlformats.org/officeDocument/2006/relationships/slideLayout" Target="../slideLayouts/slideLayout113.xml"/><Relationship Id="rId14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5.xml"/><Relationship Id="rId16" Type="http://schemas.openxmlformats.org/officeDocument/2006/relationships/slideLayout" Target="../slideLayouts/slideLayout114.xml"/><Relationship Id="rId19" Type="http://schemas.openxmlformats.org/officeDocument/2006/relationships/slideLayout" Target="../slideLayouts/slideLayout117.xml"/><Relationship Id="rId18" Type="http://schemas.openxmlformats.org/officeDocument/2006/relationships/slideLayout" Target="../slideLayouts/slideLayout116.xml"/><Relationship Id="rId84" Type="http://schemas.openxmlformats.org/officeDocument/2006/relationships/slideLayout" Target="../slideLayouts/slideLayout182.xml"/><Relationship Id="rId83" Type="http://schemas.openxmlformats.org/officeDocument/2006/relationships/slideLayout" Target="../slideLayouts/slideLayout181.xml"/><Relationship Id="rId86" Type="http://schemas.openxmlformats.org/officeDocument/2006/relationships/slideLayout" Target="../slideLayouts/slideLayout184.xml"/><Relationship Id="rId85" Type="http://schemas.openxmlformats.org/officeDocument/2006/relationships/slideLayout" Target="../slideLayouts/slideLayout183.xml"/><Relationship Id="rId88" Type="http://schemas.openxmlformats.org/officeDocument/2006/relationships/slideLayout" Target="../slideLayouts/slideLayout186.xml"/><Relationship Id="rId87" Type="http://schemas.openxmlformats.org/officeDocument/2006/relationships/slideLayout" Target="../slideLayouts/slideLayout185.xml"/><Relationship Id="rId89" Type="http://schemas.openxmlformats.org/officeDocument/2006/relationships/slideLayout" Target="../slideLayouts/slideLayout187.xml"/><Relationship Id="rId80" Type="http://schemas.openxmlformats.org/officeDocument/2006/relationships/slideLayout" Target="../slideLayouts/slideLayout178.xml"/><Relationship Id="rId82" Type="http://schemas.openxmlformats.org/officeDocument/2006/relationships/slideLayout" Target="../slideLayouts/slideLayout180.xml"/><Relationship Id="rId81" Type="http://schemas.openxmlformats.org/officeDocument/2006/relationships/slideLayout" Target="../slideLayouts/slideLayout179.xml"/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106.xml"/><Relationship Id="rId73" Type="http://schemas.openxmlformats.org/officeDocument/2006/relationships/slideLayout" Target="../slideLayouts/slideLayout171.xml"/><Relationship Id="rId72" Type="http://schemas.openxmlformats.org/officeDocument/2006/relationships/slideLayout" Target="../slideLayouts/slideLayout170.xml"/><Relationship Id="rId75" Type="http://schemas.openxmlformats.org/officeDocument/2006/relationships/slideLayout" Target="../slideLayouts/slideLayout173.xml"/><Relationship Id="rId74" Type="http://schemas.openxmlformats.org/officeDocument/2006/relationships/slideLayout" Target="../slideLayouts/slideLayout172.xml"/><Relationship Id="rId77" Type="http://schemas.openxmlformats.org/officeDocument/2006/relationships/slideLayout" Target="../slideLayouts/slideLayout175.xml"/><Relationship Id="rId76" Type="http://schemas.openxmlformats.org/officeDocument/2006/relationships/slideLayout" Target="../slideLayouts/slideLayout174.xml"/><Relationship Id="rId79" Type="http://schemas.openxmlformats.org/officeDocument/2006/relationships/slideLayout" Target="../slideLayouts/slideLayout177.xml"/><Relationship Id="rId78" Type="http://schemas.openxmlformats.org/officeDocument/2006/relationships/slideLayout" Target="../slideLayouts/slideLayout176.xml"/><Relationship Id="rId71" Type="http://schemas.openxmlformats.org/officeDocument/2006/relationships/slideLayout" Target="../slideLayouts/slideLayout169.xml"/><Relationship Id="rId70" Type="http://schemas.openxmlformats.org/officeDocument/2006/relationships/slideLayout" Target="../slideLayouts/slideLayout168.xml"/><Relationship Id="rId62" Type="http://schemas.openxmlformats.org/officeDocument/2006/relationships/slideLayout" Target="../slideLayouts/slideLayout160.xml"/><Relationship Id="rId61" Type="http://schemas.openxmlformats.org/officeDocument/2006/relationships/slideLayout" Target="../slideLayouts/slideLayout159.xml"/><Relationship Id="rId64" Type="http://schemas.openxmlformats.org/officeDocument/2006/relationships/slideLayout" Target="../slideLayouts/slideLayout162.xml"/><Relationship Id="rId63" Type="http://schemas.openxmlformats.org/officeDocument/2006/relationships/slideLayout" Target="../slideLayouts/slideLayout161.xml"/><Relationship Id="rId66" Type="http://schemas.openxmlformats.org/officeDocument/2006/relationships/slideLayout" Target="../slideLayouts/slideLayout164.xml"/><Relationship Id="rId65" Type="http://schemas.openxmlformats.org/officeDocument/2006/relationships/slideLayout" Target="../slideLayouts/slideLayout163.xml"/><Relationship Id="rId68" Type="http://schemas.openxmlformats.org/officeDocument/2006/relationships/slideLayout" Target="../slideLayouts/slideLayout166.xml"/><Relationship Id="rId67" Type="http://schemas.openxmlformats.org/officeDocument/2006/relationships/slideLayout" Target="../slideLayouts/slideLayout165.xml"/><Relationship Id="rId60" Type="http://schemas.openxmlformats.org/officeDocument/2006/relationships/slideLayout" Target="../slideLayouts/slideLayout158.xml"/><Relationship Id="rId69" Type="http://schemas.openxmlformats.org/officeDocument/2006/relationships/slideLayout" Target="../slideLayouts/slideLayout167.xml"/><Relationship Id="rId51" Type="http://schemas.openxmlformats.org/officeDocument/2006/relationships/slideLayout" Target="../slideLayouts/slideLayout149.xml"/><Relationship Id="rId50" Type="http://schemas.openxmlformats.org/officeDocument/2006/relationships/slideLayout" Target="../slideLayouts/slideLayout148.xml"/><Relationship Id="rId53" Type="http://schemas.openxmlformats.org/officeDocument/2006/relationships/slideLayout" Target="../slideLayouts/slideLayout151.xml"/><Relationship Id="rId52" Type="http://schemas.openxmlformats.org/officeDocument/2006/relationships/slideLayout" Target="../slideLayouts/slideLayout150.xml"/><Relationship Id="rId55" Type="http://schemas.openxmlformats.org/officeDocument/2006/relationships/slideLayout" Target="../slideLayouts/slideLayout153.xml"/><Relationship Id="rId54" Type="http://schemas.openxmlformats.org/officeDocument/2006/relationships/slideLayout" Target="../slideLayouts/slideLayout152.xml"/><Relationship Id="rId57" Type="http://schemas.openxmlformats.org/officeDocument/2006/relationships/slideLayout" Target="../slideLayouts/slideLayout155.xml"/><Relationship Id="rId56" Type="http://schemas.openxmlformats.org/officeDocument/2006/relationships/slideLayout" Target="../slideLayouts/slideLayout154.xml"/><Relationship Id="rId59" Type="http://schemas.openxmlformats.org/officeDocument/2006/relationships/slideLayout" Target="../slideLayouts/slideLayout157.xml"/><Relationship Id="rId58" Type="http://schemas.openxmlformats.org/officeDocument/2006/relationships/slideLayout" Target="../slideLayouts/slideLayout1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marR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Montserrat"/>
              <a:buNone/>
              <a:defRPr b="1" i="0" sz="2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521618" y="1885950"/>
            <a:ext cx="6864600" cy="25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marR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marR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28600" lvl="3" marL="1828800" marR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28600" lvl="4" marL="2286000" marR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/>
          <p:nvPr/>
        </p:nvSpPr>
        <p:spPr>
          <a:xfrm>
            <a:off x="0" y="0"/>
            <a:ext cx="7644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</a:pPr>
            <a:r>
              <a:t/>
            </a:r>
            <a:endParaRPr b="1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9;p1"/>
          <p:cNvSpPr txBox="1"/>
          <p:nvPr/>
        </p:nvSpPr>
        <p:spPr>
          <a:xfrm rot="-5400000">
            <a:off x="-658795" y="3102579"/>
            <a:ext cx="2055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 SemiBold"/>
              <a:buNone/>
            </a:pPr>
            <a:r>
              <a:rPr b="1" lang="it" sz="9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Eurekalabria 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SemiBold"/>
              <a:buNone/>
            </a:pPr>
            <a:r>
              <a:rPr lang="it" sz="8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Namex </a:t>
            </a:r>
            <a:r>
              <a:rPr b="0" i="0" lang="it" sz="8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Internet Exchange Point</a:t>
            </a:r>
            <a:endParaRPr b="0" i="0" sz="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" name="Google Shape;10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38774" y="154847"/>
            <a:ext cx="475463" cy="478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4588" y="4557328"/>
            <a:ext cx="457338" cy="5249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"/>
          <p:cNvSpPr txBox="1"/>
          <p:nvPr/>
        </p:nvSpPr>
        <p:spPr>
          <a:xfrm>
            <a:off x="0" y="4683369"/>
            <a:ext cx="75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i="0" lang="it" sz="600" u="none" cap="none" strike="noStrike">
                <a:solidFill>
                  <a:schemeClr val="lt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‹#›</a:t>
            </a:fld>
            <a:endParaRPr b="1" i="0" sz="600" u="none" cap="none" strike="noStrike">
              <a:solidFill>
                <a:schemeClr val="lt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  <p:sldLayoutId id="2147483664" r:id="rId19"/>
    <p:sldLayoutId id="2147483665" r:id="rId20"/>
    <p:sldLayoutId id="2147483666" r:id="rId21"/>
    <p:sldLayoutId id="2147483667" r:id="rId22"/>
    <p:sldLayoutId id="2147483668" r:id="rId23"/>
    <p:sldLayoutId id="2147483669" r:id="rId24"/>
    <p:sldLayoutId id="2147483670" r:id="rId25"/>
    <p:sldLayoutId id="2147483671" r:id="rId26"/>
    <p:sldLayoutId id="2147483672" r:id="rId27"/>
    <p:sldLayoutId id="2147483673" r:id="rId28"/>
    <p:sldLayoutId id="2147483674" r:id="rId29"/>
    <p:sldLayoutId id="2147483675" r:id="rId30"/>
    <p:sldLayoutId id="2147483676" r:id="rId31"/>
    <p:sldLayoutId id="2147483677" r:id="rId32"/>
    <p:sldLayoutId id="2147483678" r:id="rId33"/>
    <p:sldLayoutId id="2147483679" r:id="rId34"/>
    <p:sldLayoutId id="2147483680" r:id="rId35"/>
    <p:sldLayoutId id="2147483681" r:id="rId36"/>
    <p:sldLayoutId id="2147483682" r:id="rId37"/>
    <p:sldLayoutId id="2147483683" r:id="rId38"/>
    <p:sldLayoutId id="2147483684" r:id="rId39"/>
    <p:sldLayoutId id="2147483685" r:id="rId40"/>
    <p:sldLayoutId id="2147483686" r:id="rId41"/>
    <p:sldLayoutId id="2147483687" r:id="rId42"/>
    <p:sldLayoutId id="2147483688" r:id="rId43"/>
    <p:sldLayoutId id="2147483689" r:id="rId44"/>
    <p:sldLayoutId id="2147483690" r:id="rId45"/>
    <p:sldLayoutId id="2147483691" r:id="rId46"/>
    <p:sldLayoutId id="2147483692" r:id="rId47"/>
    <p:sldLayoutId id="2147483693" r:id="rId48"/>
    <p:sldLayoutId id="2147483694" r:id="rId49"/>
    <p:sldLayoutId id="2147483695" r:id="rId50"/>
    <p:sldLayoutId id="2147483696" r:id="rId51"/>
    <p:sldLayoutId id="2147483697" r:id="rId52"/>
    <p:sldLayoutId id="2147483698" r:id="rId53"/>
    <p:sldLayoutId id="2147483699" r:id="rId54"/>
    <p:sldLayoutId id="2147483700" r:id="rId55"/>
    <p:sldLayoutId id="2147483701" r:id="rId56"/>
    <p:sldLayoutId id="2147483702" r:id="rId57"/>
    <p:sldLayoutId id="2147483703" r:id="rId58"/>
    <p:sldLayoutId id="2147483704" r:id="rId59"/>
    <p:sldLayoutId id="2147483705" r:id="rId60"/>
    <p:sldLayoutId id="2147483706" r:id="rId61"/>
    <p:sldLayoutId id="2147483707" r:id="rId62"/>
    <p:sldLayoutId id="2147483708" r:id="rId63"/>
    <p:sldLayoutId id="2147483709" r:id="rId64"/>
    <p:sldLayoutId id="2147483710" r:id="rId65"/>
    <p:sldLayoutId id="2147483711" r:id="rId66"/>
    <p:sldLayoutId id="2147483712" r:id="rId67"/>
    <p:sldLayoutId id="2147483713" r:id="rId68"/>
    <p:sldLayoutId id="2147483714" r:id="rId69"/>
    <p:sldLayoutId id="2147483715" r:id="rId70"/>
    <p:sldLayoutId id="2147483716" r:id="rId71"/>
    <p:sldLayoutId id="2147483717" r:id="rId72"/>
    <p:sldLayoutId id="2147483718" r:id="rId73"/>
    <p:sldLayoutId id="2147483719" r:id="rId74"/>
    <p:sldLayoutId id="2147483720" r:id="rId75"/>
    <p:sldLayoutId id="2147483721" r:id="rId76"/>
    <p:sldLayoutId id="2147483722" r:id="rId77"/>
    <p:sldLayoutId id="2147483723" r:id="rId78"/>
    <p:sldLayoutId id="2147483724" r:id="rId79"/>
    <p:sldLayoutId id="2147483725" r:id="rId80"/>
    <p:sldLayoutId id="2147483726" r:id="rId81"/>
    <p:sldLayoutId id="2147483727" r:id="rId82"/>
    <p:sldLayoutId id="2147483728" r:id="rId83"/>
    <p:sldLayoutId id="2147483729" r:id="rId84"/>
    <p:sldLayoutId id="2147483730" r:id="rId85"/>
    <p:sldLayoutId id="2147483731" r:id="rId86"/>
    <p:sldLayoutId id="2147483732" r:id="rId87"/>
    <p:sldLayoutId id="2147483733" r:id="rId88"/>
    <p:sldLayoutId id="2147483734" r:id="rId89"/>
    <p:sldLayoutId id="2147483735" r:id="rId90"/>
    <p:sldLayoutId id="2147483736" r:id="rId91"/>
    <p:sldLayoutId id="2147483737" r:id="rId92"/>
    <p:sldLayoutId id="2147483738" r:id="rId93"/>
    <p:sldLayoutId id="2147483739" r:id="rId94"/>
    <p:sldLayoutId id="2147483740" r:id="rId95"/>
    <p:sldLayoutId id="2147483741" r:id="rId96"/>
    <p:sldLayoutId id="2147483742" r:id="rId97"/>
    <p:sldLayoutId id="2147483743" r:id="rId98"/>
    <p:sldLayoutId id="2147483744" r:id="rId99"/>
    <p:sldLayoutId id="2147483745" r:id="rId100"/>
    <p:sldLayoutId id="2147483746" r:id="rId101"/>
    <p:sldLayoutId id="2147483747" r:id="rId102"/>
  </p:sldLayoutIdLs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880">
          <p15:clr>
            <a:srgbClr val="F26B43"/>
          </p15:clr>
        </p15:guide>
        <p15:guide id="2" orient="horz" pos="1620">
          <p15:clr>
            <a:srgbClr val="F26B43"/>
          </p15:clr>
        </p15:guide>
        <p15:guide id="3" orient="horz" pos="259">
          <p15:clr>
            <a:srgbClr val="F26B43"/>
          </p15:clr>
        </p15:guide>
        <p15:guide id="4" orient="horz" pos="2964">
          <p15:clr>
            <a:srgbClr val="F26B43"/>
          </p15:clr>
        </p15:guide>
        <p15:guide id="5" pos="481">
          <p15:clr>
            <a:srgbClr val="F26B43"/>
          </p15:clr>
        </p15:guide>
        <p15:guide id="6" pos="5279">
          <p15:clr>
            <a:srgbClr val="F26B43"/>
          </p15:clr>
        </p15:guide>
        <p15:guide id="7">
          <p15:clr>
            <a:srgbClr val="F26B43"/>
          </p15:clr>
        </p15:guide>
        <p15:guide id="8" pos="5760">
          <p15:clr>
            <a:srgbClr val="F26B43"/>
          </p15:clr>
        </p15:guide>
        <p15:guide id="9" orient="horz">
          <p15:clr>
            <a:srgbClr val="F26B43"/>
          </p15:clr>
        </p15:guide>
        <p15:guide id="10" orient="horz" pos="3240">
          <p15:clr>
            <a:srgbClr val="F26B43"/>
          </p15:clr>
        </p15:guide>
        <p15:guide id="11" pos="958">
          <p15:clr>
            <a:srgbClr val="F26B43"/>
          </p15:clr>
        </p15:guide>
        <p15:guide id="12" orient="horz" pos="532">
          <p15:clr>
            <a:srgbClr val="F26B43"/>
          </p15:clr>
        </p15:guide>
        <p15:guide id="13" pos="143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02"/>
          <p:cNvSpPr txBox="1"/>
          <p:nvPr>
            <p:ph type="title"/>
          </p:nvPr>
        </p:nvSpPr>
        <p:spPr>
          <a:xfrm>
            <a:off x="1521618" y="710026"/>
            <a:ext cx="6864600" cy="9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44000">
            <a:noAutofit/>
          </a:bodyPr>
          <a:lstStyle>
            <a:lvl1pPr lvl="0" marR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Montserrat"/>
              <a:buNone/>
              <a:defRPr b="1" i="0" sz="27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410" name="Google Shape;410;p102"/>
          <p:cNvSpPr txBox="1"/>
          <p:nvPr>
            <p:ph idx="1" type="body"/>
          </p:nvPr>
        </p:nvSpPr>
        <p:spPr>
          <a:xfrm>
            <a:off x="1521618" y="1885950"/>
            <a:ext cx="6864600" cy="25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28600" lvl="1" marL="914400" marR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28600" lvl="2" marL="1371600" marR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28600" lvl="3" marL="1828800" marR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28600" lvl="4" marL="2286000" marR="0" algn="l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411" name="Google Shape;411;p102"/>
          <p:cNvSpPr/>
          <p:nvPr/>
        </p:nvSpPr>
        <p:spPr>
          <a:xfrm>
            <a:off x="0" y="0"/>
            <a:ext cx="7644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Open Sans"/>
              <a:buNone/>
            </a:pPr>
            <a:r>
              <a:t/>
            </a:r>
            <a:endParaRPr b="1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102"/>
          <p:cNvSpPr txBox="1"/>
          <p:nvPr/>
        </p:nvSpPr>
        <p:spPr>
          <a:xfrm rot="-5400000">
            <a:off x="-658795" y="3102579"/>
            <a:ext cx="2055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Montserrat SemiBold"/>
              <a:buNone/>
            </a:pPr>
            <a:r>
              <a:rPr b="1" lang="it" sz="9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Eurekalabria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Montserrat SemiBold"/>
              <a:buNone/>
            </a:pPr>
            <a:r>
              <a:rPr lang="it" sz="8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Namex  </a:t>
            </a:r>
            <a:r>
              <a:rPr b="0" i="0" lang="it" sz="800" u="none" cap="none" strike="noStrike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Internet Exchange Point</a:t>
            </a:r>
            <a:endParaRPr b="0" i="0" sz="8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13" name="Google Shape;413;p10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38774" y="154847"/>
            <a:ext cx="475463" cy="478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10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64588" y="4557328"/>
            <a:ext cx="457338" cy="52494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102"/>
          <p:cNvSpPr txBox="1"/>
          <p:nvPr/>
        </p:nvSpPr>
        <p:spPr>
          <a:xfrm>
            <a:off x="0" y="4683369"/>
            <a:ext cx="753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i="0" lang="it" sz="600" u="none" cap="none" strike="noStrike">
                <a:solidFill>
                  <a:schemeClr val="lt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‹#›</a:t>
            </a:fld>
            <a:endParaRPr b="1" i="0" sz="600" u="none" cap="none" strike="noStrike">
              <a:solidFill>
                <a:schemeClr val="lt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  <p:sldLayoutId id="2147483762" r:id="rId17"/>
    <p:sldLayoutId id="2147483763" r:id="rId18"/>
    <p:sldLayoutId id="2147483764" r:id="rId19"/>
    <p:sldLayoutId id="2147483765" r:id="rId20"/>
    <p:sldLayoutId id="2147483766" r:id="rId21"/>
    <p:sldLayoutId id="2147483767" r:id="rId22"/>
    <p:sldLayoutId id="2147483768" r:id="rId23"/>
    <p:sldLayoutId id="2147483769" r:id="rId24"/>
    <p:sldLayoutId id="2147483770" r:id="rId25"/>
    <p:sldLayoutId id="2147483771" r:id="rId26"/>
    <p:sldLayoutId id="2147483772" r:id="rId27"/>
    <p:sldLayoutId id="2147483773" r:id="rId28"/>
    <p:sldLayoutId id="2147483774" r:id="rId29"/>
    <p:sldLayoutId id="2147483775" r:id="rId30"/>
    <p:sldLayoutId id="2147483776" r:id="rId31"/>
    <p:sldLayoutId id="2147483777" r:id="rId32"/>
    <p:sldLayoutId id="2147483778" r:id="rId33"/>
    <p:sldLayoutId id="2147483779" r:id="rId34"/>
    <p:sldLayoutId id="2147483780" r:id="rId35"/>
    <p:sldLayoutId id="2147483781" r:id="rId36"/>
    <p:sldLayoutId id="2147483782" r:id="rId37"/>
    <p:sldLayoutId id="2147483783" r:id="rId38"/>
    <p:sldLayoutId id="2147483784" r:id="rId39"/>
    <p:sldLayoutId id="2147483785" r:id="rId40"/>
    <p:sldLayoutId id="2147483786" r:id="rId41"/>
    <p:sldLayoutId id="2147483787" r:id="rId42"/>
    <p:sldLayoutId id="2147483788" r:id="rId43"/>
    <p:sldLayoutId id="2147483789" r:id="rId44"/>
    <p:sldLayoutId id="2147483790" r:id="rId45"/>
    <p:sldLayoutId id="2147483791" r:id="rId46"/>
    <p:sldLayoutId id="2147483792" r:id="rId47"/>
    <p:sldLayoutId id="2147483793" r:id="rId48"/>
    <p:sldLayoutId id="2147483794" r:id="rId49"/>
    <p:sldLayoutId id="2147483795" r:id="rId50"/>
    <p:sldLayoutId id="2147483796" r:id="rId51"/>
    <p:sldLayoutId id="2147483797" r:id="rId52"/>
    <p:sldLayoutId id="2147483798" r:id="rId53"/>
    <p:sldLayoutId id="2147483799" r:id="rId54"/>
    <p:sldLayoutId id="2147483800" r:id="rId55"/>
    <p:sldLayoutId id="2147483801" r:id="rId56"/>
    <p:sldLayoutId id="2147483802" r:id="rId57"/>
    <p:sldLayoutId id="2147483803" r:id="rId58"/>
    <p:sldLayoutId id="2147483804" r:id="rId59"/>
    <p:sldLayoutId id="2147483805" r:id="rId60"/>
    <p:sldLayoutId id="2147483806" r:id="rId61"/>
    <p:sldLayoutId id="2147483807" r:id="rId62"/>
    <p:sldLayoutId id="2147483808" r:id="rId63"/>
    <p:sldLayoutId id="2147483809" r:id="rId64"/>
    <p:sldLayoutId id="2147483810" r:id="rId65"/>
    <p:sldLayoutId id="2147483811" r:id="rId66"/>
    <p:sldLayoutId id="2147483812" r:id="rId67"/>
    <p:sldLayoutId id="2147483813" r:id="rId68"/>
    <p:sldLayoutId id="2147483814" r:id="rId69"/>
    <p:sldLayoutId id="2147483815" r:id="rId70"/>
    <p:sldLayoutId id="2147483816" r:id="rId71"/>
    <p:sldLayoutId id="2147483817" r:id="rId72"/>
    <p:sldLayoutId id="2147483818" r:id="rId73"/>
    <p:sldLayoutId id="2147483819" r:id="rId74"/>
    <p:sldLayoutId id="2147483820" r:id="rId75"/>
    <p:sldLayoutId id="2147483821" r:id="rId76"/>
    <p:sldLayoutId id="2147483822" r:id="rId77"/>
    <p:sldLayoutId id="2147483823" r:id="rId78"/>
    <p:sldLayoutId id="2147483824" r:id="rId79"/>
    <p:sldLayoutId id="2147483825" r:id="rId80"/>
    <p:sldLayoutId id="2147483826" r:id="rId81"/>
    <p:sldLayoutId id="2147483827" r:id="rId82"/>
    <p:sldLayoutId id="2147483828" r:id="rId83"/>
    <p:sldLayoutId id="2147483829" r:id="rId84"/>
    <p:sldLayoutId id="2147483830" r:id="rId85"/>
    <p:sldLayoutId id="2147483831" r:id="rId86"/>
    <p:sldLayoutId id="2147483832" r:id="rId87"/>
    <p:sldLayoutId id="2147483833" r:id="rId88"/>
    <p:sldLayoutId id="2147483834" r:id="rId89"/>
    <p:sldLayoutId id="2147483835" r:id="rId90"/>
    <p:sldLayoutId id="2147483836" r:id="rId91"/>
    <p:sldLayoutId id="2147483837" r:id="rId92"/>
    <p:sldLayoutId id="2147483838" r:id="rId93"/>
    <p:sldLayoutId id="2147483839" r:id="rId94"/>
    <p:sldLayoutId id="2147483840" r:id="rId95"/>
    <p:sldLayoutId id="2147483841" r:id="rId96"/>
    <p:sldLayoutId id="2147483842" r:id="rId97"/>
    <p:sldLayoutId id="2147483843" r:id="rId98"/>
    <p:sldLayoutId id="2147483844" r:id="rId99"/>
    <p:sldLayoutId id="2147483845" r:id="rId100"/>
    <p:sldLayoutId id="2147483846" r:id="rId101"/>
  </p:sldLayoutIdLs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880">
          <p15:clr>
            <a:srgbClr val="F26B43"/>
          </p15:clr>
        </p15:guide>
        <p15:guide id="2" orient="horz" pos="1620">
          <p15:clr>
            <a:srgbClr val="F26B43"/>
          </p15:clr>
        </p15:guide>
        <p15:guide id="3" orient="horz" pos="259">
          <p15:clr>
            <a:srgbClr val="F26B43"/>
          </p15:clr>
        </p15:guide>
        <p15:guide id="4" orient="horz" pos="2964">
          <p15:clr>
            <a:srgbClr val="F26B43"/>
          </p15:clr>
        </p15:guide>
        <p15:guide id="5" pos="481">
          <p15:clr>
            <a:srgbClr val="F26B43"/>
          </p15:clr>
        </p15:guide>
        <p15:guide id="6" pos="5279">
          <p15:clr>
            <a:srgbClr val="F26B43"/>
          </p15:clr>
        </p15:guide>
        <p15:guide id="7">
          <p15:clr>
            <a:srgbClr val="F26B43"/>
          </p15:clr>
        </p15:guide>
        <p15:guide id="8" pos="5760">
          <p15:clr>
            <a:srgbClr val="F26B43"/>
          </p15:clr>
        </p15:guide>
        <p15:guide id="9" orient="horz">
          <p15:clr>
            <a:srgbClr val="F26B43"/>
          </p15:clr>
        </p15:guide>
        <p15:guide id="10" orient="horz" pos="3240">
          <p15:clr>
            <a:srgbClr val="F26B43"/>
          </p15:clr>
        </p15:guide>
        <p15:guide id="11" pos="958">
          <p15:clr>
            <a:srgbClr val="F26B43"/>
          </p15:clr>
        </p15:guide>
        <p15:guide id="12" orient="horz" pos="532">
          <p15:clr>
            <a:srgbClr val="F26B43"/>
          </p15:clr>
        </p15:guide>
        <p15:guide id="13" pos="143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jpg"/><Relationship Id="rId4" Type="http://schemas.openxmlformats.org/officeDocument/2006/relationships/image" Target="../media/image19.png"/><Relationship Id="rId5" Type="http://schemas.openxmlformats.org/officeDocument/2006/relationships/image" Target="../media/image3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7.png"/><Relationship Id="rId4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20" Type="http://schemas.openxmlformats.org/officeDocument/2006/relationships/image" Target="../media/image62.png"/><Relationship Id="rId22" Type="http://schemas.openxmlformats.org/officeDocument/2006/relationships/image" Target="../media/image65.png"/><Relationship Id="rId21" Type="http://schemas.openxmlformats.org/officeDocument/2006/relationships/image" Target="../media/image26.png"/><Relationship Id="rId24" Type="http://schemas.openxmlformats.org/officeDocument/2006/relationships/image" Target="../media/image47.png"/><Relationship Id="rId23" Type="http://schemas.openxmlformats.org/officeDocument/2006/relationships/image" Target="../media/image27.png"/><Relationship Id="rId26" Type="http://schemas.openxmlformats.org/officeDocument/2006/relationships/image" Target="../media/image42.png"/><Relationship Id="rId25" Type="http://schemas.openxmlformats.org/officeDocument/2006/relationships/image" Target="../media/image32.png"/><Relationship Id="rId11" Type="http://schemas.openxmlformats.org/officeDocument/2006/relationships/image" Target="../media/image25.png"/><Relationship Id="rId10" Type="http://schemas.openxmlformats.org/officeDocument/2006/relationships/image" Target="../media/image22.png"/><Relationship Id="rId13" Type="http://schemas.openxmlformats.org/officeDocument/2006/relationships/image" Target="../media/image28.png"/><Relationship Id="rId12" Type="http://schemas.openxmlformats.org/officeDocument/2006/relationships/image" Target="../media/image38.png"/><Relationship Id="rId15" Type="http://schemas.openxmlformats.org/officeDocument/2006/relationships/image" Target="../media/image31.png"/><Relationship Id="rId14" Type="http://schemas.openxmlformats.org/officeDocument/2006/relationships/image" Target="../media/image35.png"/><Relationship Id="rId17" Type="http://schemas.openxmlformats.org/officeDocument/2006/relationships/image" Target="../media/image74.png"/><Relationship Id="rId16" Type="http://schemas.openxmlformats.org/officeDocument/2006/relationships/image" Target="../media/image37.png"/><Relationship Id="rId19" Type="http://schemas.openxmlformats.org/officeDocument/2006/relationships/image" Target="../media/image46.png"/><Relationship Id="rId18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openxmlformats.org/officeDocument/2006/relationships/image" Target="../media/image21.png"/><Relationship Id="rId5" Type="http://schemas.openxmlformats.org/officeDocument/2006/relationships/image" Target="../media/image11.png"/><Relationship Id="rId6" Type="http://schemas.openxmlformats.org/officeDocument/2006/relationships/image" Target="../media/image18.png"/><Relationship Id="rId7" Type="http://schemas.openxmlformats.org/officeDocument/2006/relationships/image" Target="../media/image29.png"/><Relationship Id="rId8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4.png"/><Relationship Id="rId4" Type="http://schemas.openxmlformats.org/officeDocument/2006/relationships/image" Target="../media/image4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3.png"/><Relationship Id="rId4" Type="http://schemas.openxmlformats.org/officeDocument/2006/relationships/image" Target="../media/image3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8.jpg"/><Relationship Id="rId4" Type="http://schemas.openxmlformats.org/officeDocument/2006/relationships/image" Target="../media/image8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5.jpg"/><Relationship Id="rId4" Type="http://schemas.openxmlformats.org/officeDocument/2006/relationships/image" Target="../media/image43.jpg"/><Relationship Id="rId5" Type="http://schemas.openxmlformats.org/officeDocument/2006/relationships/image" Target="../media/image41.png"/><Relationship Id="rId6" Type="http://schemas.openxmlformats.org/officeDocument/2006/relationships/image" Target="../media/image39.png"/><Relationship Id="rId7" Type="http://schemas.openxmlformats.org/officeDocument/2006/relationships/image" Target="../media/image6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4.png"/><Relationship Id="rId4" Type="http://schemas.openxmlformats.org/officeDocument/2006/relationships/image" Target="../media/image52.png"/><Relationship Id="rId5" Type="http://schemas.openxmlformats.org/officeDocument/2006/relationships/image" Target="../media/image4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0.png"/><Relationship Id="rId4" Type="http://schemas.openxmlformats.org/officeDocument/2006/relationships/image" Target="../media/image6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image" Target="../media/image59.png"/><Relationship Id="rId10" Type="http://schemas.openxmlformats.org/officeDocument/2006/relationships/image" Target="../media/image58.png"/><Relationship Id="rId1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3.png"/><Relationship Id="rId4" Type="http://schemas.openxmlformats.org/officeDocument/2006/relationships/image" Target="../media/image51.png"/><Relationship Id="rId9" Type="http://schemas.openxmlformats.org/officeDocument/2006/relationships/image" Target="../media/image56.jpg"/><Relationship Id="rId5" Type="http://schemas.openxmlformats.org/officeDocument/2006/relationships/image" Target="../media/image49.png"/><Relationship Id="rId6" Type="http://schemas.openxmlformats.org/officeDocument/2006/relationships/image" Target="../media/image55.png"/><Relationship Id="rId7" Type="http://schemas.openxmlformats.org/officeDocument/2006/relationships/image" Target="../media/image75.png"/><Relationship Id="rId8" Type="http://schemas.openxmlformats.org/officeDocument/2006/relationships/image" Target="../media/image8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3.png"/><Relationship Id="rId4" Type="http://schemas.openxmlformats.org/officeDocument/2006/relationships/image" Target="../media/image7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4.png"/><Relationship Id="rId4" Type="http://schemas.openxmlformats.org/officeDocument/2006/relationships/image" Target="../media/image63.png"/><Relationship Id="rId5" Type="http://schemas.openxmlformats.org/officeDocument/2006/relationships/image" Target="../media/image66.png"/><Relationship Id="rId6" Type="http://schemas.openxmlformats.org/officeDocument/2006/relationships/hyperlink" Target="https://www.namex.it/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7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8.png"/><Relationship Id="rId4" Type="http://schemas.openxmlformats.org/officeDocument/2006/relationships/image" Target="../media/image8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9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9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2.jpg"/><Relationship Id="rId4" Type="http://schemas.openxmlformats.org/officeDocument/2006/relationships/image" Target="../media/image83.png"/><Relationship Id="rId5" Type="http://schemas.openxmlformats.org/officeDocument/2006/relationships/image" Target="../media/image85.png"/><Relationship Id="rId6" Type="http://schemas.openxmlformats.org/officeDocument/2006/relationships/image" Target="../media/image7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9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9.png"/><Relationship Id="rId4" Type="http://schemas.openxmlformats.org/officeDocument/2006/relationships/image" Target="../media/image7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0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resources.telegeography.com/what-is-the-trombone-effect" TargetMode="External"/><Relationship Id="rId4" Type="http://schemas.openxmlformats.org/officeDocument/2006/relationships/hyperlink" Target="https://www.csis.org/analysis/strategic-future-subsea-cables-egypt-case-study" TargetMode="External"/><Relationship Id="rId5" Type="http://schemas.openxmlformats.org/officeDocument/2006/relationships/hyperlink" Target="https://www.middleeasteye.net/news/google-egypt-suez-digital-internet-flow-change-middle-east?utm_source=gemini" TargetMode="External"/><Relationship Id="rId6" Type="http://schemas.openxmlformats.org/officeDocument/2006/relationships/hyperlink" Target="https://labs.ripe.net/media/documents/RIPE_NCC_Middle_East_IXP_Report_2024.pdf" TargetMode="External"/><Relationship Id="rId7" Type="http://schemas.openxmlformats.org/officeDocument/2006/relationships/hyperlink" Target="https://www.internetsociety.org/resources/doc/2014/ixptoolkitguid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20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0" wrap="square" tIns="144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20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3" name="Google Shape;813;p2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p20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9050" y="49400"/>
            <a:ext cx="6581326" cy="664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p20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4008" y="4305842"/>
            <a:ext cx="2076946" cy="482890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202"/>
          <p:cNvSpPr txBox="1"/>
          <p:nvPr/>
        </p:nvSpPr>
        <p:spPr>
          <a:xfrm>
            <a:off x="764375" y="1385750"/>
            <a:ext cx="46806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6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Behind the Internet: what IXPs are, how they work, and why they matter </a:t>
            </a:r>
            <a:endParaRPr sz="39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7" name="Google Shape;817;p202"/>
          <p:cNvSpPr/>
          <p:nvPr/>
        </p:nvSpPr>
        <p:spPr>
          <a:xfrm>
            <a:off x="873989" y="3824389"/>
            <a:ext cx="986700" cy="74700"/>
          </a:xfrm>
          <a:prstGeom prst="rect">
            <a:avLst/>
          </a:prstGeom>
          <a:solidFill>
            <a:srgbClr val="AF4F6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22222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18" name="Google Shape;818;p202"/>
          <p:cNvSpPr txBox="1"/>
          <p:nvPr/>
        </p:nvSpPr>
        <p:spPr>
          <a:xfrm>
            <a:off x="764375" y="3950074"/>
            <a:ext cx="3554100" cy="2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it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Eurekalabria</a:t>
            </a:r>
            <a:endParaRPr b="1" sz="1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" name="Google Shape;823;p2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3500" y="-36550"/>
            <a:ext cx="9327501" cy="52467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204"/>
          <p:cNvSpPr txBox="1"/>
          <p:nvPr/>
        </p:nvSpPr>
        <p:spPr>
          <a:xfrm>
            <a:off x="996925" y="532475"/>
            <a:ext cx="8066100" cy="623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it" sz="135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Internet isn't a single network – </a:t>
            </a:r>
            <a:r>
              <a:rPr b="1" lang="it" sz="1350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It's a collection of over 110,000 </a:t>
            </a:r>
            <a:r>
              <a:rPr b="1" lang="it" sz="1350">
                <a:solidFill>
                  <a:srgbClr val="8E001C"/>
                </a:solidFill>
                <a:latin typeface="Open Sans"/>
                <a:ea typeface="Open Sans"/>
                <a:cs typeface="Open Sans"/>
                <a:sym typeface="Open Sans"/>
              </a:rPr>
              <a:t>Autonomous Systems (ASNs)</a:t>
            </a:r>
            <a:r>
              <a:rPr b="0" lang="it" sz="135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agreeing to talk to each other and it critically depends on adequate </a:t>
            </a:r>
            <a:r>
              <a:rPr b="1" lang="it" sz="1350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interconnections</a:t>
            </a:r>
            <a:r>
              <a:rPr b="0" lang="it" sz="135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 between participants.</a:t>
            </a:r>
            <a:endParaRPr b="0" sz="1350">
              <a:solidFill>
                <a:srgbClr val="3341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29" name="Google Shape;829;p204"/>
          <p:cNvSpPr/>
          <p:nvPr/>
        </p:nvSpPr>
        <p:spPr>
          <a:xfrm>
            <a:off x="996925" y="1447800"/>
            <a:ext cx="3762300" cy="3410100"/>
          </a:xfrm>
          <a:prstGeom prst="roundRect">
            <a:avLst>
              <a:gd fmla="val 3351" name="adj"/>
            </a:avLst>
          </a:prstGeom>
          <a:solidFill>
            <a:srgbClr val="FFFFFF"/>
          </a:solidFill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0" name="Google Shape;830;p204"/>
          <p:cNvSpPr/>
          <p:nvPr/>
        </p:nvSpPr>
        <p:spPr>
          <a:xfrm>
            <a:off x="4997425" y="1447800"/>
            <a:ext cx="3762300" cy="3410100"/>
          </a:xfrm>
          <a:prstGeom prst="roundRect">
            <a:avLst>
              <a:gd fmla="val 3351" name="adj"/>
            </a:avLst>
          </a:prstGeom>
          <a:solidFill>
            <a:srgbClr val="FFFFFF"/>
          </a:solidFill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1" name="Google Shape;831;p204"/>
          <p:cNvSpPr txBox="1"/>
          <p:nvPr/>
        </p:nvSpPr>
        <p:spPr>
          <a:xfrm>
            <a:off x="1149325" y="1581150"/>
            <a:ext cx="34575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2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rPr>
              <a:t>Global ASN Infrastructure</a:t>
            </a:r>
            <a:endParaRPr b="1" sz="1200">
              <a:solidFill>
                <a:srgbClr val="8E001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225"/>
              </a:spcBef>
              <a:spcAft>
                <a:spcPts val="0"/>
              </a:spcAft>
              <a:buNone/>
            </a:pPr>
            <a:r>
              <a:rPr b="0" lang="it" sz="950">
                <a:solidFill>
                  <a:srgbClr val="64748B"/>
                </a:solidFill>
                <a:latin typeface="Open Sans"/>
                <a:ea typeface="Open Sans"/>
                <a:cs typeface="Open Sans"/>
                <a:sym typeface="Open Sans"/>
              </a:rPr>
              <a:t>Over 110,000 Autonomous Systems routing data</a:t>
            </a:r>
            <a:endParaRPr b="0" sz="950">
              <a:solidFill>
                <a:srgbClr val="64748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2" name="Google Shape;832;p204"/>
          <p:cNvSpPr txBox="1"/>
          <p:nvPr/>
        </p:nvSpPr>
        <p:spPr>
          <a:xfrm>
            <a:off x="5149825" y="1581150"/>
            <a:ext cx="34575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2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rPr>
              <a:t>Ecosystem Interconnections</a:t>
            </a:r>
            <a:endParaRPr b="1" sz="1200">
              <a:solidFill>
                <a:srgbClr val="8E001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225"/>
              </a:spcBef>
              <a:spcAft>
                <a:spcPts val="0"/>
              </a:spcAft>
              <a:buNone/>
            </a:pPr>
            <a:r>
              <a:rPr b="0" lang="it" sz="950">
                <a:solidFill>
                  <a:srgbClr val="64748B"/>
                </a:solidFill>
                <a:latin typeface="Open Sans"/>
                <a:ea typeface="Open Sans"/>
                <a:cs typeface="Open Sans"/>
                <a:sym typeface="Open Sans"/>
              </a:rPr>
              <a:t>Convergence of Actors, Ecosystem &amp; Relationships</a:t>
            </a:r>
            <a:endParaRPr b="0" sz="950">
              <a:solidFill>
                <a:srgbClr val="64748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33" name="Google Shape;833;p204"/>
          <p:cNvPicPr preferRelativeResize="0"/>
          <p:nvPr/>
        </p:nvPicPr>
        <p:blipFill rotWithShape="1">
          <a:blip r:embed="rId3">
            <a:alphaModFix/>
          </a:blip>
          <a:srcRect b="5262" l="0" r="4671" t="5253"/>
          <a:stretch/>
        </p:blipFill>
        <p:spPr>
          <a:xfrm>
            <a:off x="1257300" y="2114550"/>
            <a:ext cx="3087300" cy="261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204"/>
          <p:cNvPicPr preferRelativeResize="0"/>
          <p:nvPr/>
        </p:nvPicPr>
        <p:blipFill rotWithShape="1">
          <a:blip r:embed="rId4">
            <a:alphaModFix/>
          </a:blip>
          <a:srcRect b="0" l="30" r="20" t="0"/>
          <a:stretch/>
        </p:blipFill>
        <p:spPr>
          <a:xfrm>
            <a:off x="5210175" y="2305050"/>
            <a:ext cx="3333900" cy="2047800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204"/>
          <p:cNvSpPr txBox="1"/>
          <p:nvPr/>
        </p:nvSpPr>
        <p:spPr>
          <a:xfrm>
            <a:off x="996925" y="132275"/>
            <a:ext cx="7810500" cy="40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b="1" lang="it" sz="26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How does </a:t>
            </a:r>
            <a:r>
              <a:rPr b="1" lang="it" sz="26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Internet operate?</a:t>
            </a:r>
            <a:endParaRPr b="0" sz="1100">
              <a:solidFill>
                <a:schemeClr val="accen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205"/>
          <p:cNvSpPr/>
          <p:nvPr/>
        </p:nvSpPr>
        <p:spPr>
          <a:xfrm>
            <a:off x="5613975" y="2147325"/>
            <a:ext cx="3149100" cy="1191900"/>
          </a:xfrm>
          <a:prstGeom prst="roundRect">
            <a:avLst>
              <a:gd fmla="val 9375" name="adj"/>
            </a:avLst>
          </a:prstGeom>
          <a:solidFill>
            <a:srgbClr val="FFFFFF"/>
          </a:solidFill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205"/>
          <p:cNvSpPr/>
          <p:nvPr/>
        </p:nvSpPr>
        <p:spPr>
          <a:xfrm>
            <a:off x="5613900" y="3467100"/>
            <a:ext cx="3149100" cy="1273800"/>
          </a:xfrm>
          <a:prstGeom prst="roundRect">
            <a:avLst>
              <a:gd fmla="val 8695" name="adj"/>
            </a:avLst>
          </a:prstGeom>
          <a:solidFill>
            <a:srgbClr val="FFFFFF"/>
          </a:solidFill>
          <a:ln cap="flat" cmpd="sng" w="9525">
            <a:solidFill>
              <a:srgbClr val="CBD5E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2" name="Google Shape;842;p205"/>
          <p:cNvSpPr txBox="1"/>
          <p:nvPr/>
        </p:nvSpPr>
        <p:spPr>
          <a:xfrm>
            <a:off x="5661600" y="1702950"/>
            <a:ext cx="3238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>
                <a:solidFill>
                  <a:srgbClr val="4D4D4D"/>
                </a:solidFill>
                <a:latin typeface="Open Sans"/>
                <a:ea typeface="Open Sans"/>
                <a:cs typeface="Open Sans"/>
                <a:sym typeface="Open Sans"/>
              </a:rPr>
              <a:t>Based on their nature, interconnections are divided into:</a:t>
            </a:r>
            <a:endParaRPr i="0" sz="1218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3" name="Google Shape;843;p205"/>
          <p:cNvSpPr txBox="1"/>
          <p:nvPr/>
        </p:nvSpPr>
        <p:spPr>
          <a:xfrm>
            <a:off x="987600" y="669275"/>
            <a:ext cx="79581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27000" lIns="0" spcFirstLastPara="1" rIns="162000" wrap="square" tIns="270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INTERCONNECTIONS</a:t>
            </a:r>
            <a:endParaRPr sz="1100">
              <a:solidFill>
                <a:schemeClr val="accent1"/>
              </a:solidFill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300">
                <a:latin typeface="Open Sans"/>
                <a:ea typeface="Open Sans"/>
                <a:cs typeface="Open Sans"/>
                <a:sym typeface="Open Sans"/>
              </a:rPr>
              <a:t>Autonomous Systems</a:t>
            </a:r>
            <a:r>
              <a:rPr lang="it" sz="130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it" sz="1300">
                <a:solidFill>
                  <a:srgbClr val="4D4D4D"/>
                </a:solidFill>
                <a:latin typeface="Open Sans"/>
                <a:ea typeface="Open Sans"/>
                <a:cs typeface="Open Sans"/>
                <a:sym typeface="Open Sans"/>
              </a:rPr>
              <a:t>can interconnect with each other through a hierarchical structure, typically regulated by commercial agreements, or based on a logic of mutual benefit.</a:t>
            </a:r>
            <a:endParaRPr sz="1300">
              <a:solidFill>
                <a:srgbClr val="4D4D4D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4" name="Google Shape;844;p205"/>
          <p:cNvSpPr/>
          <p:nvPr/>
        </p:nvSpPr>
        <p:spPr>
          <a:xfrm>
            <a:off x="5802175" y="2381250"/>
            <a:ext cx="266700" cy="266700"/>
          </a:xfrm>
          <a:prstGeom prst="ellipse">
            <a:avLst/>
          </a:prstGeom>
          <a:solidFill>
            <a:srgbClr val="8E001C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5" name="Google Shape;845;p205"/>
          <p:cNvSpPr/>
          <p:nvPr/>
        </p:nvSpPr>
        <p:spPr>
          <a:xfrm>
            <a:off x="5802175" y="3580825"/>
            <a:ext cx="266700" cy="266700"/>
          </a:xfrm>
          <a:prstGeom prst="ellipse">
            <a:avLst/>
          </a:prstGeom>
          <a:solidFill>
            <a:srgbClr val="8E001C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6" name="Google Shape;846;p205"/>
          <p:cNvSpPr/>
          <p:nvPr/>
        </p:nvSpPr>
        <p:spPr>
          <a:xfrm>
            <a:off x="5878375" y="2476500"/>
            <a:ext cx="114300" cy="76200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lnTo>
                  <a:pt x="40000" y="120000"/>
                </a:lnTo>
                <a:lnTo>
                  <a:pt x="120000" y="0"/>
                </a:lnTo>
              </a:path>
            </a:pathLst>
          </a:custGeom>
          <a:solidFill>
            <a:srgbClr val="000000">
              <a:alpha val="0"/>
            </a:srgbClr>
          </a:solidFill>
          <a:ln cap="rnd" cmpd="sng" w="209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p205"/>
          <p:cNvSpPr/>
          <p:nvPr/>
        </p:nvSpPr>
        <p:spPr>
          <a:xfrm>
            <a:off x="5878375" y="3676075"/>
            <a:ext cx="114300" cy="76200"/>
          </a:xfrm>
          <a:custGeom>
            <a:rect b="b" l="l" r="r" t="t"/>
            <a:pathLst>
              <a:path extrusionOk="0" h="120000" w="120000">
                <a:moveTo>
                  <a:pt x="0" y="60000"/>
                </a:moveTo>
                <a:lnTo>
                  <a:pt x="40000" y="120000"/>
                </a:lnTo>
                <a:lnTo>
                  <a:pt x="120000" y="0"/>
                </a:lnTo>
              </a:path>
            </a:pathLst>
          </a:custGeom>
          <a:solidFill>
            <a:srgbClr val="000000">
              <a:alpha val="0"/>
            </a:srgbClr>
          </a:solidFill>
          <a:ln cap="rnd" cmpd="sng" w="209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8" name="Google Shape;848;p205"/>
          <p:cNvSpPr txBox="1"/>
          <p:nvPr/>
        </p:nvSpPr>
        <p:spPr>
          <a:xfrm>
            <a:off x="6160000" y="2381250"/>
            <a:ext cx="2571900" cy="58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" sz="13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rPr>
              <a:t>Transit</a:t>
            </a:r>
            <a:endParaRPr b="1" i="0" sz="1300">
              <a:solidFill>
                <a:srgbClr val="8E001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0" i="0" lang="it" sz="105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When one AS provides another AS </a:t>
            </a:r>
            <a:r>
              <a:rPr b="0" i="0" lang="it" sz="105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with </a:t>
            </a:r>
            <a:r>
              <a:rPr b="0" i="0" lang="it" sz="105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access to the global Internet.</a:t>
            </a:r>
            <a:endParaRPr b="0" i="0" sz="1050">
              <a:solidFill>
                <a:srgbClr val="3341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9" name="Google Shape;849;p205"/>
          <p:cNvSpPr txBox="1"/>
          <p:nvPr/>
        </p:nvSpPr>
        <p:spPr>
          <a:xfrm>
            <a:off x="6160000" y="3566050"/>
            <a:ext cx="2571900" cy="904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" sz="13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rPr>
              <a:t>Peering</a:t>
            </a:r>
            <a:endParaRPr b="1" i="0" sz="1300">
              <a:solidFill>
                <a:srgbClr val="8E001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0" i="0" lang="it" sz="105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When two Autonomous Systems interconnect to exchange traffic and access to their respective networks/resources </a:t>
            </a:r>
            <a:r>
              <a:rPr b="1" i="0" lang="it" sz="1050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rPr>
              <a:t>directly</a:t>
            </a:r>
            <a:r>
              <a:rPr b="0" i="0" lang="it" sz="105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b="0" i="0" sz="1050">
              <a:solidFill>
                <a:srgbClr val="3341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850" name="Google Shape;850;p205"/>
          <p:cNvGrpSpPr/>
          <p:nvPr/>
        </p:nvGrpSpPr>
        <p:grpSpPr>
          <a:xfrm>
            <a:off x="1023675" y="1529776"/>
            <a:ext cx="4434793" cy="3249489"/>
            <a:chOff x="1316800" y="2270602"/>
            <a:chExt cx="5913057" cy="4332652"/>
          </a:xfrm>
        </p:grpSpPr>
        <p:sp>
          <p:nvSpPr>
            <p:cNvPr id="851" name="Google Shape;851;p205"/>
            <p:cNvSpPr/>
            <p:nvPr/>
          </p:nvSpPr>
          <p:spPr>
            <a:xfrm>
              <a:off x="3192717" y="2270602"/>
              <a:ext cx="2232723" cy="1620934"/>
            </a:xfrm>
            <a:custGeom>
              <a:rect b="b" l="l" r="r" t="t"/>
              <a:pathLst>
                <a:path extrusionOk="0" h="288" w="400">
                  <a:moveTo>
                    <a:pt x="85" y="288"/>
                  </a:moveTo>
                  <a:cubicBezTo>
                    <a:pt x="85" y="288"/>
                    <a:pt x="85" y="288"/>
                    <a:pt x="85" y="288"/>
                  </a:cubicBezTo>
                  <a:cubicBezTo>
                    <a:pt x="87" y="288"/>
                    <a:pt x="87" y="288"/>
                    <a:pt x="87" y="288"/>
                  </a:cubicBezTo>
                  <a:cubicBezTo>
                    <a:pt x="88" y="288"/>
                    <a:pt x="89" y="288"/>
                    <a:pt x="90" y="288"/>
                  </a:cubicBezTo>
                  <a:cubicBezTo>
                    <a:pt x="91" y="288"/>
                    <a:pt x="92" y="288"/>
                    <a:pt x="93" y="288"/>
                  </a:cubicBezTo>
                  <a:cubicBezTo>
                    <a:pt x="294" y="288"/>
                    <a:pt x="294" y="288"/>
                    <a:pt x="294" y="288"/>
                  </a:cubicBezTo>
                  <a:cubicBezTo>
                    <a:pt x="294" y="288"/>
                    <a:pt x="294" y="288"/>
                    <a:pt x="294" y="288"/>
                  </a:cubicBezTo>
                  <a:cubicBezTo>
                    <a:pt x="295" y="288"/>
                    <a:pt x="297" y="288"/>
                    <a:pt x="298" y="288"/>
                  </a:cubicBezTo>
                  <a:cubicBezTo>
                    <a:pt x="354" y="288"/>
                    <a:pt x="400" y="242"/>
                    <a:pt x="400" y="186"/>
                  </a:cubicBezTo>
                  <a:cubicBezTo>
                    <a:pt x="400" y="129"/>
                    <a:pt x="354" y="83"/>
                    <a:pt x="298" y="83"/>
                  </a:cubicBezTo>
                  <a:cubicBezTo>
                    <a:pt x="296" y="83"/>
                    <a:pt x="294" y="83"/>
                    <a:pt x="292" y="83"/>
                  </a:cubicBezTo>
                  <a:cubicBezTo>
                    <a:pt x="283" y="36"/>
                    <a:pt x="242" y="0"/>
                    <a:pt x="192" y="0"/>
                  </a:cubicBezTo>
                  <a:cubicBezTo>
                    <a:pt x="136" y="0"/>
                    <a:pt x="90" y="46"/>
                    <a:pt x="90" y="102"/>
                  </a:cubicBezTo>
                  <a:cubicBezTo>
                    <a:pt x="90" y="104"/>
                    <a:pt x="90" y="105"/>
                    <a:pt x="90" y="107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40" y="107"/>
                    <a:pt x="0" y="147"/>
                    <a:pt x="0" y="198"/>
                  </a:cubicBezTo>
                  <a:cubicBezTo>
                    <a:pt x="0" y="246"/>
                    <a:pt x="38" y="285"/>
                    <a:pt x="85" y="2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52" name="Google Shape;852;p205"/>
            <p:cNvSpPr/>
            <p:nvPr/>
          </p:nvSpPr>
          <p:spPr>
            <a:xfrm>
              <a:off x="5085273" y="4206240"/>
              <a:ext cx="985680" cy="715594"/>
            </a:xfrm>
            <a:custGeom>
              <a:rect b="b" l="l" r="r" t="t"/>
              <a:pathLst>
                <a:path extrusionOk="0" h="288" w="400">
                  <a:moveTo>
                    <a:pt x="85" y="288"/>
                  </a:moveTo>
                  <a:cubicBezTo>
                    <a:pt x="85" y="288"/>
                    <a:pt x="85" y="288"/>
                    <a:pt x="85" y="288"/>
                  </a:cubicBezTo>
                  <a:cubicBezTo>
                    <a:pt x="87" y="288"/>
                    <a:pt x="87" y="288"/>
                    <a:pt x="87" y="288"/>
                  </a:cubicBezTo>
                  <a:cubicBezTo>
                    <a:pt x="88" y="288"/>
                    <a:pt x="89" y="288"/>
                    <a:pt x="90" y="288"/>
                  </a:cubicBezTo>
                  <a:cubicBezTo>
                    <a:pt x="91" y="288"/>
                    <a:pt x="92" y="288"/>
                    <a:pt x="93" y="288"/>
                  </a:cubicBezTo>
                  <a:cubicBezTo>
                    <a:pt x="294" y="288"/>
                    <a:pt x="294" y="288"/>
                    <a:pt x="294" y="288"/>
                  </a:cubicBezTo>
                  <a:cubicBezTo>
                    <a:pt x="294" y="288"/>
                    <a:pt x="294" y="288"/>
                    <a:pt x="294" y="288"/>
                  </a:cubicBezTo>
                  <a:cubicBezTo>
                    <a:pt x="295" y="288"/>
                    <a:pt x="297" y="288"/>
                    <a:pt x="298" y="288"/>
                  </a:cubicBezTo>
                  <a:cubicBezTo>
                    <a:pt x="354" y="288"/>
                    <a:pt x="400" y="242"/>
                    <a:pt x="400" y="186"/>
                  </a:cubicBezTo>
                  <a:cubicBezTo>
                    <a:pt x="400" y="129"/>
                    <a:pt x="354" y="83"/>
                    <a:pt x="298" y="83"/>
                  </a:cubicBezTo>
                  <a:cubicBezTo>
                    <a:pt x="296" y="83"/>
                    <a:pt x="294" y="83"/>
                    <a:pt x="292" y="83"/>
                  </a:cubicBezTo>
                  <a:cubicBezTo>
                    <a:pt x="283" y="36"/>
                    <a:pt x="242" y="0"/>
                    <a:pt x="192" y="0"/>
                  </a:cubicBezTo>
                  <a:cubicBezTo>
                    <a:pt x="136" y="0"/>
                    <a:pt x="90" y="46"/>
                    <a:pt x="90" y="102"/>
                  </a:cubicBezTo>
                  <a:cubicBezTo>
                    <a:pt x="90" y="104"/>
                    <a:pt x="90" y="105"/>
                    <a:pt x="90" y="107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40" y="107"/>
                    <a:pt x="0" y="147"/>
                    <a:pt x="0" y="198"/>
                  </a:cubicBezTo>
                  <a:cubicBezTo>
                    <a:pt x="0" y="246"/>
                    <a:pt x="38" y="285"/>
                    <a:pt x="85" y="2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53" name="Google Shape;853;p205"/>
            <p:cNvSpPr/>
            <p:nvPr/>
          </p:nvSpPr>
          <p:spPr>
            <a:xfrm>
              <a:off x="2332920" y="4206240"/>
              <a:ext cx="985680" cy="715594"/>
            </a:xfrm>
            <a:custGeom>
              <a:rect b="b" l="l" r="r" t="t"/>
              <a:pathLst>
                <a:path extrusionOk="0" h="288" w="400">
                  <a:moveTo>
                    <a:pt x="85" y="288"/>
                  </a:moveTo>
                  <a:cubicBezTo>
                    <a:pt x="85" y="288"/>
                    <a:pt x="85" y="288"/>
                    <a:pt x="85" y="288"/>
                  </a:cubicBezTo>
                  <a:cubicBezTo>
                    <a:pt x="87" y="288"/>
                    <a:pt x="87" y="288"/>
                    <a:pt x="87" y="288"/>
                  </a:cubicBezTo>
                  <a:cubicBezTo>
                    <a:pt x="88" y="288"/>
                    <a:pt x="89" y="288"/>
                    <a:pt x="90" y="288"/>
                  </a:cubicBezTo>
                  <a:cubicBezTo>
                    <a:pt x="91" y="288"/>
                    <a:pt x="92" y="288"/>
                    <a:pt x="93" y="288"/>
                  </a:cubicBezTo>
                  <a:cubicBezTo>
                    <a:pt x="294" y="288"/>
                    <a:pt x="294" y="288"/>
                    <a:pt x="294" y="288"/>
                  </a:cubicBezTo>
                  <a:cubicBezTo>
                    <a:pt x="294" y="288"/>
                    <a:pt x="294" y="288"/>
                    <a:pt x="294" y="288"/>
                  </a:cubicBezTo>
                  <a:cubicBezTo>
                    <a:pt x="295" y="288"/>
                    <a:pt x="297" y="288"/>
                    <a:pt x="298" y="288"/>
                  </a:cubicBezTo>
                  <a:cubicBezTo>
                    <a:pt x="354" y="288"/>
                    <a:pt x="400" y="242"/>
                    <a:pt x="400" y="186"/>
                  </a:cubicBezTo>
                  <a:cubicBezTo>
                    <a:pt x="400" y="129"/>
                    <a:pt x="354" y="83"/>
                    <a:pt x="298" y="83"/>
                  </a:cubicBezTo>
                  <a:cubicBezTo>
                    <a:pt x="296" y="83"/>
                    <a:pt x="294" y="83"/>
                    <a:pt x="292" y="83"/>
                  </a:cubicBezTo>
                  <a:cubicBezTo>
                    <a:pt x="283" y="36"/>
                    <a:pt x="242" y="0"/>
                    <a:pt x="192" y="0"/>
                  </a:cubicBezTo>
                  <a:cubicBezTo>
                    <a:pt x="136" y="0"/>
                    <a:pt x="90" y="46"/>
                    <a:pt x="90" y="102"/>
                  </a:cubicBezTo>
                  <a:cubicBezTo>
                    <a:pt x="90" y="104"/>
                    <a:pt x="90" y="105"/>
                    <a:pt x="90" y="107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40" y="107"/>
                    <a:pt x="0" y="147"/>
                    <a:pt x="0" y="198"/>
                  </a:cubicBezTo>
                  <a:cubicBezTo>
                    <a:pt x="0" y="246"/>
                    <a:pt x="38" y="285"/>
                    <a:pt x="85" y="2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854" name="Google Shape;854;p205"/>
            <p:cNvSpPr txBox="1"/>
            <p:nvPr/>
          </p:nvSpPr>
          <p:spPr>
            <a:xfrm>
              <a:off x="3618377" y="3060200"/>
              <a:ext cx="1270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2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INTERNET</a:t>
              </a:r>
              <a:endParaRPr sz="1100"/>
            </a:p>
          </p:txBody>
        </p:sp>
        <p:sp>
          <p:nvSpPr>
            <p:cNvPr id="855" name="Google Shape;855;p205"/>
            <p:cNvSpPr txBox="1"/>
            <p:nvPr/>
          </p:nvSpPr>
          <p:spPr>
            <a:xfrm>
              <a:off x="2207568" y="4495784"/>
              <a:ext cx="1270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2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TRANSIT</a:t>
              </a:r>
              <a:endParaRPr sz="1100"/>
            </a:p>
          </p:txBody>
        </p:sp>
        <p:sp>
          <p:nvSpPr>
            <p:cNvPr id="856" name="Google Shape;856;p205"/>
            <p:cNvSpPr txBox="1"/>
            <p:nvPr/>
          </p:nvSpPr>
          <p:spPr>
            <a:xfrm>
              <a:off x="4935112" y="4495784"/>
              <a:ext cx="1270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2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TRANSIT</a:t>
              </a:r>
              <a:endParaRPr sz="1100"/>
            </a:p>
          </p:txBody>
        </p:sp>
        <p:grpSp>
          <p:nvGrpSpPr>
            <p:cNvPr id="857" name="Google Shape;857;p205"/>
            <p:cNvGrpSpPr/>
            <p:nvPr/>
          </p:nvGrpSpPr>
          <p:grpSpPr>
            <a:xfrm>
              <a:off x="1316800" y="5285292"/>
              <a:ext cx="1815400" cy="1317962"/>
              <a:chOff x="1316800" y="5285292"/>
              <a:chExt cx="1815400" cy="1317962"/>
            </a:xfrm>
          </p:grpSpPr>
          <p:sp>
            <p:nvSpPr>
              <p:cNvPr id="858" name="Google Shape;858;p205"/>
              <p:cNvSpPr/>
              <p:nvPr/>
            </p:nvSpPr>
            <p:spPr>
              <a:xfrm>
                <a:off x="1316800" y="5285292"/>
                <a:ext cx="1815400" cy="1317962"/>
              </a:xfrm>
              <a:custGeom>
                <a:rect b="b" l="l" r="r" t="t"/>
                <a:pathLst>
                  <a:path extrusionOk="0" h="288" w="400">
                    <a:moveTo>
                      <a:pt x="85" y="288"/>
                    </a:moveTo>
                    <a:cubicBezTo>
                      <a:pt x="85" y="288"/>
                      <a:pt x="85" y="288"/>
                      <a:pt x="85" y="288"/>
                    </a:cubicBezTo>
                    <a:cubicBezTo>
                      <a:pt x="87" y="288"/>
                      <a:pt x="87" y="288"/>
                      <a:pt x="87" y="288"/>
                    </a:cubicBezTo>
                    <a:cubicBezTo>
                      <a:pt x="88" y="288"/>
                      <a:pt x="89" y="288"/>
                      <a:pt x="90" y="288"/>
                    </a:cubicBezTo>
                    <a:cubicBezTo>
                      <a:pt x="91" y="288"/>
                      <a:pt x="92" y="288"/>
                      <a:pt x="93" y="288"/>
                    </a:cubicBezTo>
                    <a:cubicBezTo>
                      <a:pt x="294" y="288"/>
                      <a:pt x="294" y="288"/>
                      <a:pt x="294" y="288"/>
                    </a:cubicBezTo>
                    <a:cubicBezTo>
                      <a:pt x="294" y="288"/>
                      <a:pt x="294" y="288"/>
                      <a:pt x="294" y="288"/>
                    </a:cubicBezTo>
                    <a:cubicBezTo>
                      <a:pt x="295" y="288"/>
                      <a:pt x="297" y="288"/>
                      <a:pt x="298" y="288"/>
                    </a:cubicBezTo>
                    <a:cubicBezTo>
                      <a:pt x="354" y="288"/>
                      <a:pt x="400" y="242"/>
                      <a:pt x="400" y="186"/>
                    </a:cubicBezTo>
                    <a:cubicBezTo>
                      <a:pt x="400" y="129"/>
                      <a:pt x="354" y="83"/>
                      <a:pt x="298" y="83"/>
                    </a:cubicBezTo>
                    <a:cubicBezTo>
                      <a:pt x="296" y="83"/>
                      <a:pt x="294" y="83"/>
                      <a:pt x="292" y="83"/>
                    </a:cubicBezTo>
                    <a:cubicBezTo>
                      <a:pt x="283" y="36"/>
                      <a:pt x="242" y="0"/>
                      <a:pt x="192" y="0"/>
                    </a:cubicBezTo>
                    <a:cubicBezTo>
                      <a:pt x="136" y="0"/>
                      <a:pt x="90" y="46"/>
                      <a:pt x="90" y="102"/>
                    </a:cubicBezTo>
                    <a:cubicBezTo>
                      <a:pt x="90" y="104"/>
                      <a:pt x="90" y="105"/>
                      <a:pt x="90" y="107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40" y="107"/>
                      <a:pt x="0" y="147"/>
                      <a:pt x="0" y="198"/>
                    </a:cubicBezTo>
                    <a:cubicBezTo>
                      <a:pt x="0" y="246"/>
                      <a:pt x="38" y="285"/>
                      <a:pt x="85" y="28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859" name="Google Shape;859;p205"/>
              <p:cNvSpPr/>
              <p:nvPr/>
            </p:nvSpPr>
            <p:spPr>
              <a:xfrm>
                <a:off x="1951450" y="5797994"/>
                <a:ext cx="546100" cy="539750"/>
              </a:xfrm>
              <a:custGeom>
                <a:rect b="b" l="l" r="r" t="t"/>
                <a:pathLst>
                  <a:path extrusionOk="0" h="157" w="160">
                    <a:moveTo>
                      <a:pt x="28" y="16"/>
                    </a:moveTo>
                    <a:cubicBezTo>
                      <a:pt x="21" y="16"/>
                      <a:pt x="16" y="21"/>
                      <a:pt x="16" y="28"/>
                    </a:cubicBezTo>
                    <a:cubicBezTo>
                      <a:pt x="16" y="35"/>
                      <a:pt x="21" y="40"/>
                      <a:pt x="28" y="40"/>
                    </a:cubicBezTo>
                    <a:cubicBezTo>
                      <a:pt x="35" y="40"/>
                      <a:pt x="40" y="35"/>
                      <a:pt x="40" y="28"/>
                    </a:cubicBezTo>
                    <a:cubicBezTo>
                      <a:pt x="40" y="21"/>
                      <a:pt x="35" y="16"/>
                      <a:pt x="28" y="16"/>
                    </a:cubicBezTo>
                    <a:close/>
                    <a:moveTo>
                      <a:pt x="28" y="35"/>
                    </a:moveTo>
                    <a:cubicBezTo>
                      <a:pt x="24" y="35"/>
                      <a:pt x="21" y="32"/>
                      <a:pt x="21" y="28"/>
                    </a:cubicBezTo>
                    <a:cubicBezTo>
                      <a:pt x="21" y="24"/>
                      <a:pt x="24" y="21"/>
                      <a:pt x="28" y="21"/>
                    </a:cubicBezTo>
                    <a:cubicBezTo>
                      <a:pt x="32" y="21"/>
                      <a:pt x="35" y="24"/>
                      <a:pt x="35" y="28"/>
                    </a:cubicBezTo>
                    <a:cubicBezTo>
                      <a:pt x="35" y="32"/>
                      <a:pt x="32" y="35"/>
                      <a:pt x="28" y="35"/>
                    </a:cubicBezTo>
                    <a:close/>
                    <a:moveTo>
                      <a:pt x="133" y="21"/>
                    </a:moveTo>
                    <a:cubicBezTo>
                      <a:pt x="135" y="21"/>
                      <a:pt x="136" y="23"/>
                      <a:pt x="136" y="24"/>
                    </a:cubicBezTo>
                    <a:cubicBezTo>
                      <a:pt x="136" y="25"/>
                      <a:pt x="135" y="27"/>
                      <a:pt x="133" y="27"/>
                    </a:cubicBezTo>
                    <a:cubicBezTo>
                      <a:pt x="132" y="27"/>
                      <a:pt x="131" y="25"/>
                      <a:pt x="131" y="24"/>
                    </a:cubicBezTo>
                    <a:cubicBezTo>
                      <a:pt x="131" y="23"/>
                      <a:pt x="132" y="21"/>
                      <a:pt x="133" y="21"/>
                    </a:cubicBezTo>
                    <a:close/>
                    <a:moveTo>
                      <a:pt x="123" y="21"/>
                    </a:moveTo>
                    <a:cubicBezTo>
                      <a:pt x="124" y="21"/>
                      <a:pt x="125" y="23"/>
                      <a:pt x="125" y="24"/>
                    </a:cubicBezTo>
                    <a:cubicBezTo>
                      <a:pt x="125" y="25"/>
                      <a:pt x="124" y="27"/>
                      <a:pt x="123" y="27"/>
                    </a:cubicBezTo>
                    <a:cubicBezTo>
                      <a:pt x="121" y="27"/>
                      <a:pt x="120" y="25"/>
                      <a:pt x="120" y="24"/>
                    </a:cubicBezTo>
                    <a:cubicBezTo>
                      <a:pt x="120" y="23"/>
                      <a:pt x="121" y="21"/>
                      <a:pt x="123" y="21"/>
                    </a:cubicBezTo>
                    <a:close/>
                    <a:moveTo>
                      <a:pt x="139" y="29"/>
                    </a:moveTo>
                    <a:cubicBezTo>
                      <a:pt x="140" y="29"/>
                      <a:pt x="141" y="31"/>
                      <a:pt x="141" y="32"/>
                    </a:cubicBezTo>
                    <a:cubicBezTo>
                      <a:pt x="141" y="33"/>
                      <a:pt x="140" y="35"/>
                      <a:pt x="139" y="35"/>
                    </a:cubicBezTo>
                    <a:cubicBezTo>
                      <a:pt x="137" y="35"/>
                      <a:pt x="136" y="33"/>
                      <a:pt x="136" y="32"/>
                    </a:cubicBezTo>
                    <a:cubicBezTo>
                      <a:pt x="136" y="31"/>
                      <a:pt x="137" y="29"/>
                      <a:pt x="139" y="29"/>
                    </a:cubicBezTo>
                    <a:close/>
                    <a:moveTo>
                      <a:pt x="128" y="29"/>
                    </a:moveTo>
                    <a:cubicBezTo>
                      <a:pt x="129" y="29"/>
                      <a:pt x="131" y="31"/>
                      <a:pt x="131" y="32"/>
                    </a:cubicBezTo>
                    <a:cubicBezTo>
                      <a:pt x="131" y="33"/>
                      <a:pt x="129" y="35"/>
                      <a:pt x="128" y="35"/>
                    </a:cubicBezTo>
                    <a:cubicBezTo>
                      <a:pt x="127" y="35"/>
                      <a:pt x="125" y="33"/>
                      <a:pt x="125" y="32"/>
                    </a:cubicBezTo>
                    <a:cubicBezTo>
                      <a:pt x="125" y="31"/>
                      <a:pt x="127" y="29"/>
                      <a:pt x="128" y="29"/>
                    </a:cubicBezTo>
                    <a:close/>
                    <a:moveTo>
                      <a:pt x="112" y="21"/>
                    </a:moveTo>
                    <a:cubicBezTo>
                      <a:pt x="113" y="21"/>
                      <a:pt x="115" y="23"/>
                      <a:pt x="115" y="24"/>
                    </a:cubicBezTo>
                    <a:cubicBezTo>
                      <a:pt x="115" y="25"/>
                      <a:pt x="113" y="27"/>
                      <a:pt x="112" y="27"/>
                    </a:cubicBezTo>
                    <a:cubicBezTo>
                      <a:pt x="111" y="27"/>
                      <a:pt x="109" y="25"/>
                      <a:pt x="109" y="24"/>
                    </a:cubicBezTo>
                    <a:cubicBezTo>
                      <a:pt x="109" y="23"/>
                      <a:pt x="111" y="21"/>
                      <a:pt x="112" y="21"/>
                    </a:cubicBezTo>
                    <a:close/>
                    <a:moveTo>
                      <a:pt x="117" y="29"/>
                    </a:moveTo>
                    <a:cubicBezTo>
                      <a:pt x="119" y="29"/>
                      <a:pt x="120" y="31"/>
                      <a:pt x="120" y="32"/>
                    </a:cubicBezTo>
                    <a:cubicBezTo>
                      <a:pt x="120" y="33"/>
                      <a:pt x="119" y="35"/>
                      <a:pt x="117" y="35"/>
                    </a:cubicBezTo>
                    <a:cubicBezTo>
                      <a:pt x="116" y="35"/>
                      <a:pt x="115" y="33"/>
                      <a:pt x="115" y="32"/>
                    </a:cubicBezTo>
                    <a:cubicBezTo>
                      <a:pt x="115" y="31"/>
                      <a:pt x="116" y="29"/>
                      <a:pt x="117" y="29"/>
                    </a:cubicBezTo>
                    <a:close/>
                    <a:moveTo>
                      <a:pt x="101" y="21"/>
                    </a:moveTo>
                    <a:cubicBezTo>
                      <a:pt x="103" y="21"/>
                      <a:pt x="104" y="23"/>
                      <a:pt x="104" y="24"/>
                    </a:cubicBezTo>
                    <a:cubicBezTo>
                      <a:pt x="104" y="25"/>
                      <a:pt x="103" y="27"/>
                      <a:pt x="101" y="27"/>
                    </a:cubicBezTo>
                    <a:cubicBezTo>
                      <a:pt x="100" y="27"/>
                      <a:pt x="99" y="25"/>
                      <a:pt x="99" y="24"/>
                    </a:cubicBezTo>
                    <a:cubicBezTo>
                      <a:pt x="99" y="23"/>
                      <a:pt x="100" y="21"/>
                      <a:pt x="101" y="21"/>
                    </a:cubicBezTo>
                    <a:close/>
                    <a:moveTo>
                      <a:pt x="107" y="29"/>
                    </a:moveTo>
                    <a:cubicBezTo>
                      <a:pt x="108" y="29"/>
                      <a:pt x="109" y="31"/>
                      <a:pt x="109" y="32"/>
                    </a:cubicBezTo>
                    <a:cubicBezTo>
                      <a:pt x="109" y="33"/>
                      <a:pt x="108" y="35"/>
                      <a:pt x="107" y="35"/>
                    </a:cubicBezTo>
                    <a:cubicBezTo>
                      <a:pt x="105" y="35"/>
                      <a:pt x="104" y="33"/>
                      <a:pt x="104" y="32"/>
                    </a:cubicBezTo>
                    <a:cubicBezTo>
                      <a:pt x="104" y="31"/>
                      <a:pt x="105" y="29"/>
                      <a:pt x="107" y="29"/>
                    </a:cubicBezTo>
                    <a:close/>
                    <a:moveTo>
                      <a:pt x="91" y="21"/>
                    </a:moveTo>
                    <a:cubicBezTo>
                      <a:pt x="92" y="21"/>
                      <a:pt x="93" y="23"/>
                      <a:pt x="93" y="24"/>
                    </a:cubicBezTo>
                    <a:cubicBezTo>
                      <a:pt x="93" y="25"/>
                      <a:pt x="92" y="27"/>
                      <a:pt x="91" y="27"/>
                    </a:cubicBezTo>
                    <a:cubicBezTo>
                      <a:pt x="89" y="27"/>
                      <a:pt x="88" y="25"/>
                      <a:pt x="88" y="24"/>
                    </a:cubicBezTo>
                    <a:cubicBezTo>
                      <a:pt x="88" y="23"/>
                      <a:pt x="89" y="21"/>
                      <a:pt x="91" y="21"/>
                    </a:cubicBezTo>
                    <a:close/>
                    <a:moveTo>
                      <a:pt x="96" y="29"/>
                    </a:moveTo>
                    <a:cubicBezTo>
                      <a:pt x="97" y="29"/>
                      <a:pt x="99" y="31"/>
                      <a:pt x="99" y="32"/>
                    </a:cubicBezTo>
                    <a:cubicBezTo>
                      <a:pt x="99" y="33"/>
                      <a:pt x="97" y="35"/>
                      <a:pt x="96" y="35"/>
                    </a:cubicBezTo>
                    <a:cubicBezTo>
                      <a:pt x="95" y="35"/>
                      <a:pt x="93" y="33"/>
                      <a:pt x="93" y="32"/>
                    </a:cubicBezTo>
                    <a:cubicBezTo>
                      <a:pt x="93" y="31"/>
                      <a:pt x="95" y="29"/>
                      <a:pt x="96" y="29"/>
                    </a:cubicBezTo>
                    <a:close/>
                    <a:moveTo>
                      <a:pt x="160" y="44"/>
                    </a:moveTo>
                    <a:cubicBezTo>
                      <a:pt x="160" y="12"/>
                      <a:pt x="160" y="12"/>
                      <a:pt x="160" y="12"/>
                    </a:cubicBezTo>
                    <a:cubicBezTo>
                      <a:pt x="160" y="6"/>
                      <a:pt x="154" y="0"/>
                      <a:pt x="148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8"/>
                      <a:pt x="2" y="51"/>
                      <a:pt x="5" y="53"/>
                    </a:cubicBezTo>
                    <a:cubicBezTo>
                      <a:pt x="2" y="56"/>
                      <a:pt x="0" y="59"/>
                      <a:pt x="0" y="63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98"/>
                      <a:pt x="2" y="102"/>
                      <a:pt x="5" y="104"/>
                    </a:cubicBezTo>
                    <a:cubicBezTo>
                      <a:pt x="2" y="106"/>
                      <a:pt x="0" y="110"/>
                      <a:pt x="0" y="114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52"/>
                      <a:pt x="6" y="157"/>
                      <a:pt x="12" y="157"/>
                    </a:cubicBezTo>
                    <a:cubicBezTo>
                      <a:pt x="148" y="157"/>
                      <a:pt x="148" y="157"/>
                      <a:pt x="148" y="157"/>
                    </a:cubicBezTo>
                    <a:cubicBezTo>
                      <a:pt x="154" y="157"/>
                      <a:pt x="160" y="152"/>
                      <a:pt x="160" y="145"/>
                    </a:cubicBezTo>
                    <a:cubicBezTo>
                      <a:pt x="160" y="114"/>
                      <a:pt x="160" y="114"/>
                      <a:pt x="160" y="114"/>
                    </a:cubicBezTo>
                    <a:cubicBezTo>
                      <a:pt x="160" y="110"/>
                      <a:pt x="158" y="106"/>
                      <a:pt x="155" y="104"/>
                    </a:cubicBezTo>
                    <a:cubicBezTo>
                      <a:pt x="158" y="102"/>
                      <a:pt x="160" y="98"/>
                      <a:pt x="160" y="94"/>
                    </a:cubicBezTo>
                    <a:cubicBezTo>
                      <a:pt x="160" y="63"/>
                      <a:pt x="160" y="63"/>
                      <a:pt x="160" y="63"/>
                    </a:cubicBezTo>
                    <a:cubicBezTo>
                      <a:pt x="160" y="59"/>
                      <a:pt x="158" y="56"/>
                      <a:pt x="155" y="53"/>
                    </a:cubicBezTo>
                    <a:cubicBezTo>
                      <a:pt x="158" y="51"/>
                      <a:pt x="160" y="48"/>
                      <a:pt x="160" y="44"/>
                    </a:cubicBezTo>
                    <a:close/>
                    <a:moveTo>
                      <a:pt x="155" y="114"/>
                    </a:moveTo>
                    <a:cubicBezTo>
                      <a:pt x="155" y="145"/>
                      <a:pt x="155" y="145"/>
                      <a:pt x="155" y="145"/>
                    </a:cubicBezTo>
                    <a:cubicBezTo>
                      <a:pt x="155" y="149"/>
                      <a:pt x="152" y="152"/>
                      <a:pt x="148" y="152"/>
                    </a:cubicBezTo>
                    <a:cubicBezTo>
                      <a:pt x="12" y="152"/>
                      <a:pt x="12" y="152"/>
                      <a:pt x="12" y="152"/>
                    </a:cubicBezTo>
                    <a:cubicBezTo>
                      <a:pt x="8" y="152"/>
                      <a:pt x="5" y="149"/>
                      <a:pt x="5" y="145"/>
                    </a:cubicBezTo>
                    <a:cubicBezTo>
                      <a:pt x="5" y="114"/>
                      <a:pt x="5" y="114"/>
                      <a:pt x="5" y="114"/>
                    </a:cubicBezTo>
                    <a:cubicBezTo>
                      <a:pt x="5" y="110"/>
                      <a:pt x="8" y="107"/>
                      <a:pt x="12" y="107"/>
                    </a:cubicBezTo>
                    <a:cubicBezTo>
                      <a:pt x="148" y="107"/>
                      <a:pt x="148" y="107"/>
                      <a:pt x="148" y="107"/>
                    </a:cubicBezTo>
                    <a:cubicBezTo>
                      <a:pt x="152" y="107"/>
                      <a:pt x="155" y="110"/>
                      <a:pt x="155" y="114"/>
                    </a:cubicBezTo>
                    <a:close/>
                    <a:moveTo>
                      <a:pt x="155" y="63"/>
                    </a:moveTo>
                    <a:cubicBezTo>
                      <a:pt x="155" y="94"/>
                      <a:pt x="155" y="94"/>
                      <a:pt x="155" y="94"/>
                    </a:cubicBezTo>
                    <a:cubicBezTo>
                      <a:pt x="155" y="98"/>
                      <a:pt x="152" y="101"/>
                      <a:pt x="148" y="101"/>
                    </a:cubicBezTo>
                    <a:cubicBezTo>
                      <a:pt x="12" y="101"/>
                      <a:pt x="12" y="101"/>
                      <a:pt x="12" y="101"/>
                    </a:cubicBezTo>
                    <a:cubicBezTo>
                      <a:pt x="8" y="101"/>
                      <a:pt x="5" y="98"/>
                      <a:pt x="5" y="94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5" y="59"/>
                      <a:pt x="8" y="56"/>
                      <a:pt x="12" y="56"/>
                    </a:cubicBezTo>
                    <a:cubicBezTo>
                      <a:pt x="148" y="56"/>
                      <a:pt x="148" y="56"/>
                      <a:pt x="148" y="56"/>
                    </a:cubicBezTo>
                    <a:cubicBezTo>
                      <a:pt x="152" y="56"/>
                      <a:pt x="155" y="59"/>
                      <a:pt x="155" y="63"/>
                    </a:cubicBezTo>
                    <a:close/>
                    <a:moveTo>
                      <a:pt x="12" y="51"/>
                    </a:moveTo>
                    <a:cubicBezTo>
                      <a:pt x="8" y="51"/>
                      <a:pt x="5" y="48"/>
                      <a:pt x="5" y="44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8"/>
                      <a:pt x="8" y="5"/>
                      <a:pt x="12" y="5"/>
                    </a:cubicBezTo>
                    <a:cubicBezTo>
                      <a:pt x="148" y="5"/>
                      <a:pt x="148" y="5"/>
                      <a:pt x="148" y="5"/>
                    </a:cubicBezTo>
                    <a:cubicBezTo>
                      <a:pt x="152" y="5"/>
                      <a:pt x="155" y="8"/>
                      <a:pt x="155" y="12"/>
                    </a:cubicBezTo>
                    <a:cubicBezTo>
                      <a:pt x="155" y="44"/>
                      <a:pt x="155" y="44"/>
                      <a:pt x="155" y="44"/>
                    </a:cubicBezTo>
                    <a:cubicBezTo>
                      <a:pt x="155" y="48"/>
                      <a:pt x="152" y="51"/>
                      <a:pt x="148" y="51"/>
                    </a:cubicBezTo>
                    <a:cubicBezTo>
                      <a:pt x="12" y="51"/>
                      <a:pt x="12" y="51"/>
                      <a:pt x="12" y="51"/>
                    </a:cubicBezTo>
                    <a:close/>
                    <a:moveTo>
                      <a:pt x="28" y="91"/>
                    </a:moveTo>
                    <a:cubicBezTo>
                      <a:pt x="35" y="91"/>
                      <a:pt x="40" y="85"/>
                      <a:pt x="40" y="79"/>
                    </a:cubicBezTo>
                    <a:cubicBezTo>
                      <a:pt x="40" y="72"/>
                      <a:pt x="35" y="67"/>
                      <a:pt x="28" y="67"/>
                    </a:cubicBezTo>
                    <a:cubicBezTo>
                      <a:pt x="21" y="67"/>
                      <a:pt x="16" y="72"/>
                      <a:pt x="16" y="79"/>
                    </a:cubicBezTo>
                    <a:cubicBezTo>
                      <a:pt x="16" y="85"/>
                      <a:pt x="21" y="91"/>
                      <a:pt x="28" y="91"/>
                    </a:cubicBezTo>
                    <a:close/>
                    <a:moveTo>
                      <a:pt x="28" y="72"/>
                    </a:moveTo>
                    <a:cubicBezTo>
                      <a:pt x="32" y="72"/>
                      <a:pt x="35" y="75"/>
                      <a:pt x="35" y="79"/>
                    </a:cubicBezTo>
                    <a:cubicBezTo>
                      <a:pt x="35" y="82"/>
                      <a:pt x="32" y="85"/>
                      <a:pt x="28" y="85"/>
                    </a:cubicBezTo>
                    <a:cubicBezTo>
                      <a:pt x="24" y="85"/>
                      <a:pt x="21" y="82"/>
                      <a:pt x="21" y="79"/>
                    </a:cubicBezTo>
                    <a:cubicBezTo>
                      <a:pt x="21" y="75"/>
                      <a:pt x="24" y="72"/>
                      <a:pt x="28" y="72"/>
                    </a:cubicBezTo>
                    <a:close/>
                    <a:moveTo>
                      <a:pt x="133" y="72"/>
                    </a:moveTo>
                    <a:cubicBezTo>
                      <a:pt x="135" y="72"/>
                      <a:pt x="136" y="73"/>
                      <a:pt x="136" y="75"/>
                    </a:cubicBezTo>
                    <a:cubicBezTo>
                      <a:pt x="136" y="76"/>
                      <a:pt x="135" y="77"/>
                      <a:pt x="133" y="77"/>
                    </a:cubicBezTo>
                    <a:cubicBezTo>
                      <a:pt x="132" y="77"/>
                      <a:pt x="131" y="76"/>
                      <a:pt x="131" y="75"/>
                    </a:cubicBezTo>
                    <a:cubicBezTo>
                      <a:pt x="131" y="73"/>
                      <a:pt x="132" y="72"/>
                      <a:pt x="133" y="72"/>
                    </a:cubicBezTo>
                    <a:close/>
                    <a:moveTo>
                      <a:pt x="123" y="72"/>
                    </a:moveTo>
                    <a:cubicBezTo>
                      <a:pt x="124" y="72"/>
                      <a:pt x="125" y="73"/>
                      <a:pt x="125" y="75"/>
                    </a:cubicBezTo>
                    <a:cubicBezTo>
                      <a:pt x="125" y="76"/>
                      <a:pt x="124" y="77"/>
                      <a:pt x="123" y="77"/>
                    </a:cubicBezTo>
                    <a:cubicBezTo>
                      <a:pt x="121" y="77"/>
                      <a:pt x="120" y="76"/>
                      <a:pt x="120" y="75"/>
                    </a:cubicBezTo>
                    <a:cubicBezTo>
                      <a:pt x="120" y="73"/>
                      <a:pt x="121" y="72"/>
                      <a:pt x="123" y="72"/>
                    </a:cubicBezTo>
                    <a:close/>
                    <a:moveTo>
                      <a:pt x="139" y="80"/>
                    </a:moveTo>
                    <a:cubicBezTo>
                      <a:pt x="140" y="80"/>
                      <a:pt x="141" y="81"/>
                      <a:pt x="141" y="83"/>
                    </a:cubicBezTo>
                    <a:cubicBezTo>
                      <a:pt x="141" y="84"/>
                      <a:pt x="140" y="85"/>
                      <a:pt x="139" y="85"/>
                    </a:cubicBezTo>
                    <a:cubicBezTo>
                      <a:pt x="137" y="85"/>
                      <a:pt x="136" y="84"/>
                      <a:pt x="136" y="83"/>
                    </a:cubicBezTo>
                    <a:cubicBezTo>
                      <a:pt x="136" y="81"/>
                      <a:pt x="137" y="80"/>
                      <a:pt x="139" y="80"/>
                    </a:cubicBezTo>
                    <a:close/>
                    <a:moveTo>
                      <a:pt x="128" y="80"/>
                    </a:moveTo>
                    <a:cubicBezTo>
                      <a:pt x="129" y="80"/>
                      <a:pt x="131" y="81"/>
                      <a:pt x="131" y="83"/>
                    </a:cubicBezTo>
                    <a:cubicBezTo>
                      <a:pt x="131" y="84"/>
                      <a:pt x="129" y="85"/>
                      <a:pt x="128" y="85"/>
                    </a:cubicBezTo>
                    <a:cubicBezTo>
                      <a:pt x="127" y="85"/>
                      <a:pt x="125" y="84"/>
                      <a:pt x="125" y="83"/>
                    </a:cubicBezTo>
                    <a:cubicBezTo>
                      <a:pt x="125" y="81"/>
                      <a:pt x="127" y="80"/>
                      <a:pt x="128" y="80"/>
                    </a:cubicBezTo>
                    <a:close/>
                    <a:moveTo>
                      <a:pt x="112" y="72"/>
                    </a:moveTo>
                    <a:cubicBezTo>
                      <a:pt x="113" y="72"/>
                      <a:pt x="115" y="73"/>
                      <a:pt x="115" y="75"/>
                    </a:cubicBezTo>
                    <a:cubicBezTo>
                      <a:pt x="115" y="76"/>
                      <a:pt x="113" y="77"/>
                      <a:pt x="112" y="77"/>
                    </a:cubicBezTo>
                    <a:cubicBezTo>
                      <a:pt x="111" y="77"/>
                      <a:pt x="109" y="76"/>
                      <a:pt x="109" y="75"/>
                    </a:cubicBezTo>
                    <a:cubicBezTo>
                      <a:pt x="109" y="73"/>
                      <a:pt x="111" y="72"/>
                      <a:pt x="112" y="72"/>
                    </a:cubicBezTo>
                    <a:close/>
                    <a:moveTo>
                      <a:pt x="117" y="80"/>
                    </a:moveTo>
                    <a:cubicBezTo>
                      <a:pt x="119" y="80"/>
                      <a:pt x="120" y="81"/>
                      <a:pt x="120" y="83"/>
                    </a:cubicBezTo>
                    <a:cubicBezTo>
                      <a:pt x="120" y="84"/>
                      <a:pt x="119" y="85"/>
                      <a:pt x="117" y="85"/>
                    </a:cubicBezTo>
                    <a:cubicBezTo>
                      <a:pt x="116" y="85"/>
                      <a:pt x="115" y="84"/>
                      <a:pt x="115" y="83"/>
                    </a:cubicBezTo>
                    <a:cubicBezTo>
                      <a:pt x="115" y="81"/>
                      <a:pt x="116" y="80"/>
                      <a:pt x="117" y="80"/>
                    </a:cubicBezTo>
                    <a:close/>
                    <a:moveTo>
                      <a:pt x="101" y="72"/>
                    </a:moveTo>
                    <a:cubicBezTo>
                      <a:pt x="103" y="72"/>
                      <a:pt x="104" y="73"/>
                      <a:pt x="104" y="75"/>
                    </a:cubicBezTo>
                    <a:cubicBezTo>
                      <a:pt x="104" y="76"/>
                      <a:pt x="103" y="77"/>
                      <a:pt x="101" y="77"/>
                    </a:cubicBezTo>
                    <a:cubicBezTo>
                      <a:pt x="100" y="77"/>
                      <a:pt x="99" y="76"/>
                      <a:pt x="99" y="75"/>
                    </a:cubicBezTo>
                    <a:cubicBezTo>
                      <a:pt x="99" y="73"/>
                      <a:pt x="100" y="72"/>
                      <a:pt x="101" y="72"/>
                    </a:cubicBezTo>
                    <a:close/>
                    <a:moveTo>
                      <a:pt x="107" y="80"/>
                    </a:moveTo>
                    <a:cubicBezTo>
                      <a:pt x="108" y="80"/>
                      <a:pt x="109" y="81"/>
                      <a:pt x="109" y="83"/>
                    </a:cubicBezTo>
                    <a:cubicBezTo>
                      <a:pt x="109" y="84"/>
                      <a:pt x="108" y="85"/>
                      <a:pt x="107" y="85"/>
                    </a:cubicBezTo>
                    <a:cubicBezTo>
                      <a:pt x="105" y="85"/>
                      <a:pt x="104" y="84"/>
                      <a:pt x="104" y="83"/>
                    </a:cubicBezTo>
                    <a:cubicBezTo>
                      <a:pt x="104" y="81"/>
                      <a:pt x="105" y="80"/>
                      <a:pt x="107" y="80"/>
                    </a:cubicBezTo>
                    <a:close/>
                    <a:moveTo>
                      <a:pt x="91" y="72"/>
                    </a:moveTo>
                    <a:cubicBezTo>
                      <a:pt x="92" y="72"/>
                      <a:pt x="93" y="73"/>
                      <a:pt x="93" y="75"/>
                    </a:cubicBezTo>
                    <a:cubicBezTo>
                      <a:pt x="93" y="76"/>
                      <a:pt x="92" y="77"/>
                      <a:pt x="91" y="77"/>
                    </a:cubicBezTo>
                    <a:cubicBezTo>
                      <a:pt x="89" y="77"/>
                      <a:pt x="88" y="76"/>
                      <a:pt x="88" y="75"/>
                    </a:cubicBezTo>
                    <a:cubicBezTo>
                      <a:pt x="88" y="73"/>
                      <a:pt x="89" y="72"/>
                      <a:pt x="91" y="72"/>
                    </a:cubicBezTo>
                    <a:close/>
                    <a:moveTo>
                      <a:pt x="96" y="80"/>
                    </a:moveTo>
                    <a:cubicBezTo>
                      <a:pt x="97" y="80"/>
                      <a:pt x="99" y="81"/>
                      <a:pt x="99" y="83"/>
                    </a:cubicBezTo>
                    <a:cubicBezTo>
                      <a:pt x="99" y="84"/>
                      <a:pt x="97" y="85"/>
                      <a:pt x="96" y="85"/>
                    </a:cubicBezTo>
                    <a:cubicBezTo>
                      <a:pt x="95" y="85"/>
                      <a:pt x="93" y="84"/>
                      <a:pt x="93" y="83"/>
                    </a:cubicBezTo>
                    <a:cubicBezTo>
                      <a:pt x="93" y="81"/>
                      <a:pt x="95" y="80"/>
                      <a:pt x="96" y="80"/>
                    </a:cubicBezTo>
                    <a:close/>
                    <a:moveTo>
                      <a:pt x="28" y="141"/>
                    </a:moveTo>
                    <a:cubicBezTo>
                      <a:pt x="35" y="141"/>
                      <a:pt x="40" y="136"/>
                      <a:pt x="40" y="129"/>
                    </a:cubicBezTo>
                    <a:cubicBezTo>
                      <a:pt x="40" y="123"/>
                      <a:pt x="35" y="117"/>
                      <a:pt x="28" y="117"/>
                    </a:cubicBezTo>
                    <a:cubicBezTo>
                      <a:pt x="21" y="117"/>
                      <a:pt x="16" y="123"/>
                      <a:pt x="16" y="129"/>
                    </a:cubicBezTo>
                    <a:cubicBezTo>
                      <a:pt x="16" y="136"/>
                      <a:pt x="21" y="141"/>
                      <a:pt x="28" y="141"/>
                    </a:cubicBezTo>
                    <a:close/>
                    <a:moveTo>
                      <a:pt x="28" y="123"/>
                    </a:moveTo>
                    <a:cubicBezTo>
                      <a:pt x="32" y="123"/>
                      <a:pt x="35" y="126"/>
                      <a:pt x="35" y="129"/>
                    </a:cubicBezTo>
                    <a:cubicBezTo>
                      <a:pt x="35" y="133"/>
                      <a:pt x="32" y="136"/>
                      <a:pt x="28" y="136"/>
                    </a:cubicBezTo>
                    <a:cubicBezTo>
                      <a:pt x="24" y="136"/>
                      <a:pt x="21" y="133"/>
                      <a:pt x="21" y="129"/>
                    </a:cubicBezTo>
                    <a:cubicBezTo>
                      <a:pt x="21" y="126"/>
                      <a:pt x="24" y="123"/>
                      <a:pt x="28" y="123"/>
                    </a:cubicBezTo>
                    <a:close/>
                    <a:moveTo>
                      <a:pt x="133" y="123"/>
                    </a:moveTo>
                    <a:cubicBezTo>
                      <a:pt x="135" y="123"/>
                      <a:pt x="136" y="124"/>
                      <a:pt x="136" y="125"/>
                    </a:cubicBezTo>
                    <a:cubicBezTo>
                      <a:pt x="136" y="127"/>
                      <a:pt x="135" y="128"/>
                      <a:pt x="133" y="128"/>
                    </a:cubicBezTo>
                    <a:cubicBezTo>
                      <a:pt x="132" y="128"/>
                      <a:pt x="131" y="127"/>
                      <a:pt x="131" y="125"/>
                    </a:cubicBezTo>
                    <a:cubicBezTo>
                      <a:pt x="131" y="124"/>
                      <a:pt x="132" y="123"/>
                      <a:pt x="133" y="123"/>
                    </a:cubicBezTo>
                    <a:close/>
                    <a:moveTo>
                      <a:pt x="123" y="123"/>
                    </a:moveTo>
                    <a:cubicBezTo>
                      <a:pt x="124" y="123"/>
                      <a:pt x="125" y="124"/>
                      <a:pt x="125" y="125"/>
                    </a:cubicBezTo>
                    <a:cubicBezTo>
                      <a:pt x="125" y="127"/>
                      <a:pt x="124" y="128"/>
                      <a:pt x="123" y="128"/>
                    </a:cubicBezTo>
                    <a:cubicBezTo>
                      <a:pt x="121" y="128"/>
                      <a:pt x="120" y="127"/>
                      <a:pt x="120" y="125"/>
                    </a:cubicBezTo>
                    <a:cubicBezTo>
                      <a:pt x="120" y="124"/>
                      <a:pt x="121" y="123"/>
                      <a:pt x="123" y="123"/>
                    </a:cubicBezTo>
                    <a:close/>
                    <a:moveTo>
                      <a:pt x="139" y="131"/>
                    </a:moveTo>
                    <a:cubicBezTo>
                      <a:pt x="140" y="131"/>
                      <a:pt x="141" y="132"/>
                      <a:pt x="141" y="133"/>
                    </a:cubicBezTo>
                    <a:cubicBezTo>
                      <a:pt x="141" y="135"/>
                      <a:pt x="140" y="136"/>
                      <a:pt x="139" y="136"/>
                    </a:cubicBezTo>
                    <a:cubicBezTo>
                      <a:pt x="137" y="136"/>
                      <a:pt x="136" y="135"/>
                      <a:pt x="136" y="133"/>
                    </a:cubicBezTo>
                    <a:cubicBezTo>
                      <a:pt x="136" y="132"/>
                      <a:pt x="137" y="131"/>
                      <a:pt x="139" y="131"/>
                    </a:cubicBezTo>
                    <a:close/>
                    <a:moveTo>
                      <a:pt x="128" y="131"/>
                    </a:moveTo>
                    <a:cubicBezTo>
                      <a:pt x="129" y="131"/>
                      <a:pt x="131" y="132"/>
                      <a:pt x="131" y="133"/>
                    </a:cubicBezTo>
                    <a:cubicBezTo>
                      <a:pt x="131" y="135"/>
                      <a:pt x="129" y="136"/>
                      <a:pt x="128" y="136"/>
                    </a:cubicBezTo>
                    <a:cubicBezTo>
                      <a:pt x="127" y="136"/>
                      <a:pt x="125" y="135"/>
                      <a:pt x="125" y="133"/>
                    </a:cubicBezTo>
                    <a:cubicBezTo>
                      <a:pt x="125" y="132"/>
                      <a:pt x="127" y="131"/>
                      <a:pt x="128" y="131"/>
                    </a:cubicBezTo>
                    <a:close/>
                    <a:moveTo>
                      <a:pt x="112" y="123"/>
                    </a:moveTo>
                    <a:cubicBezTo>
                      <a:pt x="113" y="123"/>
                      <a:pt x="115" y="124"/>
                      <a:pt x="115" y="125"/>
                    </a:cubicBezTo>
                    <a:cubicBezTo>
                      <a:pt x="115" y="127"/>
                      <a:pt x="113" y="128"/>
                      <a:pt x="112" y="128"/>
                    </a:cubicBezTo>
                    <a:cubicBezTo>
                      <a:pt x="111" y="128"/>
                      <a:pt x="109" y="127"/>
                      <a:pt x="109" y="125"/>
                    </a:cubicBezTo>
                    <a:cubicBezTo>
                      <a:pt x="109" y="124"/>
                      <a:pt x="111" y="123"/>
                      <a:pt x="112" y="123"/>
                    </a:cubicBezTo>
                    <a:close/>
                    <a:moveTo>
                      <a:pt x="117" y="131"/>
                    </a:moveTo>
                    <a:cubicBezTo>
                      <a:pt x="119" y="131"/>
                      <a:pt x="120" y="132"/>
                      <a:pt x="120" y="133"/>
                    </a:cubicBezTo>
                    <a:cubicBezTo>
                      <a:pt x="120" y="135"/>
                      <a:pt x="119" y="136"/>
                      <a:pt x="117" y="136"/>
                    </a:cubicBezTo>
                    <a:cubicBezTo>
                      <a:pt x="116" y="136"/>
                      <a:pt x="115" y="135"/>
                      <a:pt x="115" y="133"/>
                    </a:cubicBezTo>
                    <a:cubicBezTo>
                      <a:pt x="115" y="132"/>
                      <a:pt x="116" y="131"/>
                      <a:pt x="117" y="131"/>
                    </a:cubicBezTo>
                    <a:close/>
                    <a:moveTo>
                      <a:pt x="101" y="123"/>
                    </a:moveTo>
                    <a:cubicBezTo>
                      <a:pt x="103" y="123"/>
                      <a:pt x="104" y="124"/>
                      <a:pt x="104" y="125"/>
                    </a:cubicBezTo>
                    <a:cubicBezTo>
                      <a:pt x="104" y="127"/>
                      <a:pt x="103" y="128"/>
                      <a:pt x="101" y="128"/>
                    </a:cubicBezTo>
                    <a:cubicBezTo>
                      <a:pt x="100" y="128"/>
                      <a:pt x="99" y="127"/>
                      <a:pt x="99" y="125"/>
                    </a:cubicBezTo>
                    <a:cubicBezTo>
                      <a:pt x="99" y="124"/>
                      <a:pt x="100" y="123"/>
                      <a:pt x="101" y="123"/>
                    </a:cubicBezTo>
                    <a:close/>
                    <a:moveTo>
                      <a:pt x="107" y="131"/>
                    </a:moveTo>
                    <a:cubicBezTo>
                      <a:pt x="108" y="131"/>
                      <a:pt x="109" y="132"/>
                      <a:pt x="109" y="133"/>
                    </a:cubicBezTo>
                    <a:cubicBezTo>
                      <a:pt x="109" y="135"/>
                      <a:pt x="108" y="136"/>
                      <a:pt x="107" y="136"/>
                    </a:cubicBezTo>
                    <a:cubicBezTo>
                      <a:pt x="105" y="136"/>
                      <a:pt x="104" y="135"/>
                      <a:pt x="104" y="133"/>
                    </a:cubicBezTo>
                    <a:cubicBezTo>
                      <a:pt x="104" y="132"/>
                      <a:pt x="105" y="131"/>
                      <a:pt x="107" y="131"/>
                    </a:cubicBezTo>
                    <a:close/>
                    <a:moveTo>
                      <a:pt x="91" y="123"/>
                    </a:moveTo>
                    <a:cubicBezTo>
                      <a:pt x="92" y="123"/>
                      <a:pt x="93" y="124"/>
                      <a:pt x="93" y="125"/>
                    </a:cubicBezTo>
                    <a:cubicBezTo>
                      <a:pt x="93" y="127"/>
                      <a:pt x="92" y="128"/>
                      <a:pt x="91" y="128"/>
                    </a:cubicBezTo>
                    <a:cubicBezTo>
                      <a:pt x="89" y="128"/>
                      <a:pt x="88" y="127"/>
                      <a:pt x="88" y="125"/>
                    </a:cubicBezTo>
                    <a:cubicBezTo>
                      <a:pt x="88" y="124"/>
                      <a:pt x="89" y="123"/>
                      <a:pt x="91" y="123"/>
                    </a:cubicBezTo>
                    <a:close/>
                    <a:moveTo>
                      <a:pt x="96" y="131"/>
                    </a:moveTo>
                    <a:cubicBezTo>
                      <a:pt x="97" y="131"/>
                      <a:pt x="99" y="132"/>
                      <a:pt x="99" y="133"/>
                    </a:cubicBezTo>
                    <a:cubicBezTo>
                      <a:pt x="99" y="135"/>
                      <a:pt x="97" y="136"/>
                      <a:pt x="96" y="136"/>
                    </a:cubicBezTo>
                    <a:cubicBezTo>
                      <a:pt x="95" y="136"/>
                      <a:pt x="93" y="135"/>
                      <a:pt x="93" y="133"/>
                    </a:cubicBezTo>
                    <a:cubicBezTo>
                      <a:pt x="93" y="132"/>
                      <a:pt x="95" y="131"/>
                      <a:pt x="96" y="13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860" name="Google Shape;860;p205"/>
            <p:cNvGrpSpPr/>
            <p:nvPr/>
          </p:nvGrpSpPr>
          <p:grpSpPr>
            <a:xfrm>
              <a:off x="5414457" y="5285292"/>
              <a:ext cx="1815400" cy="1317962"/>
              <a:chOff x="5158425" y="5285292"/>
              <a:chExt cx="1815400" cy="1317962"/>
            </a:xfrm>
          </p:grpSpPr>
          <p:sp>
            <p:nvSpPr>
              <p:cNvPr id="861" name="Google Shape;861;p205"/>
              <p:cNvSpPr/>
              <p:nvPr/>
            </p:nvSpPr>
            <p:spPr>
              <a:xfrm>
                <a:off x="5158425" y="5285292"/>
                <a:ext cx="1815400" cy="1317962"/>
              </a:xfrm>
              <a:custGeom>
                <a:rect b="b" l="l" r="r" t="t"/>
                <a:pathLst>
                  <a:path extrusionOk="0" h="288" w="400">
                    <a:moveTo>
                      <a:pt x="85" y="288"/>
                    </a:moveTo>
                    <a:cubicBezTo>
                      <a:pt x="85" y="288"/>
                      <a:pt x="85" y="288"/>
                      <a:pt x="85" y="288"/>
                    </a:cubicBezTo>
                    <a:cubicBezTo>
                      <a:pt x="87" y="288"/>
                      <a:pt x="87" y="288"/>
                      <a:pt x="87" y="288"/>
                    </a:cubicBezTo>
                    <a:cubicBezTo>
                      <a:pt x="88" y="288"/>
                      <a:pt x="89" y="288"/>
                      <a:pt x="90" y="288"/>
                    </a:cubicBezTo>
                    <a:cubicBezTo>
                      <a:pt x="91" y="288"/>
                      <a:pt x="92" y="288"/>
                      <a:pt x="93" y="288"/>
                    </a:cubicBezTo>
                    <a:cubicBezTo>
                      <a:pt x="294" y="288"/>
                      <a:pt x="294" y="288"/>
                      <a:pt x="294" y="288"/>
                    </a:cubicBezTo>
                    <a:cubicBezTo>
                      <a:pt x="294" y="288"/>
                      <a:pt x="294" y="288"/>
                      <a:pt x="294" y="288"/>
                    </a:cubicBezTo>
                    <a:cubicBezTo>
                      <a:pt x="295" y="288"/>
                      <a:pt x="297" y="288"/>
                      <a:pt x="298" y="288"/>
                    </a:cubicBezTo>
                    <a:cubicBezTo>
                      <a:pt x="354" y="288"/>
                      <a:pt x="400" y="242"/>
                      <a:pt x="400" y="186"/>
                    </a:cubicBezTo>
                    <a:cubicBezTo>
                      <a:pt x="400" y="129"/>
                      <a:pt x="354" y="83"/>
                      <a:pt x="298" y="83"/>
                    </a:cubicBezTo>
                    <a:cubicBezTo>
                      <a:pt x="296" y="83"/>
                      <a:pt x="294" y="83"/>
                      <a:pt x="292" y="83"/>
                    </a:cubicBezTo>
                    <a:cubicBezTo>
                      <a:pt x="283" y="36"/>
                      <a:pt x="242" y="0"/>
                      <a:pt x="192" y="0"/>
                    </a:cubicBezTo>
                    <a:cubicBezTo>
                      <a:pt x="136" y="0"/>
                      <a:pt x="90" y="46"/>
                      <a:pt x="90" y="102"/>
                    </a:cubicBezTo>
                    <a:cubicBezTo>
                      <a:pt x="90" y="104"/>
                      <a:pt x="90" y="105"/>
                      <a:pt x="90" y="107"/>
                    </a:cubicBezTo>
                    <a:cubicBezTo>
                      <a:pt x="90" y="107"/>
                      <a:pt x="90" y="107"/>
                      <a:pt x="90" y="107"/>
                    </a:cubicBezTo>
                    <a:cubicBezTo>
                      <a:pt x="40" y="107"/>
                      <a:pt x="0" y="147"/>
                      <a:pt x="0" y="198"/>
                    </a:cubicBezTo>
                    <a:cubicBezTo>
                      <a:pt x="0" y="246"/>
                      <a:pt x="38" y="285"/>
                      <a:pt x="85" y="28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862" name="Google Shape;862;p205"/>
              <p:cNvSpPr/>
              <p:nvPr/>
            </p:nvSpPr>
            <p:spPr>
              <a:xfrm>
                <a:off x="5793075" y="5821807"/>
                <a:ext cx="546100" cy="492125"/>
              </a:xfrm>
              <a:custGeom>
                <a:rect b="b" l="l" r="r" t="t"/>
                <a:pathLst>
                  <a:path extrusionOk="0" h="143" w="160">
                    <a:moveTo>
                      <a:pt x="15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12"/>
                      <a:pt x="4" y="116"/>
                      <a:pt x="10" y="116"/>
                    </a:cubicBezTo>
                    <a:cubicBezTo>
                      <a:pt x="58" y="116"/>
                      <a:pt x="58" y="116"/>
                      <a:pt x="58" y="116"/>
                    </a:cubicBezTo>
                    <a:cubicBezTo>
                      <a:pt x="58" y="123"/>
                      <a:pt x="58" y="123"/>
                      <a:pt x="58" y="123"/>
                    </a:cubicBezTo>
                    <a:cubicBezTo>
                      <a:pt x="58" y="130"/>
                      <a:pt x="53" y="135"/>
                      <a:pt x="46" y="135"/>
                    </a:cubicBezTo>
                    <a:cubicBezTo>
                      <a:pt x="36" y="135"/>
                      <a:pt x="36" y="135"/>
                      <a:pt x="36" y="135"/>
                    </a:cubicBezTo>
                    <a:cubicBezTo>
                      <a:pt x="34" y="135"/>
                      <a:pt x="32" y="137"/>
                      <a:pt x="32" y="139"/>
                    </a:cubicBezTo>
                    <a:cubicBezTo>
                      <a:pt x="32" y="141"/>
                      <a:pt x="34" y="143"/>
                      <a:pt x="36" y="143"/>
                    </a:cubicBezTo>
                    <a:cubicBezTo>
                      <a:pt x="124" y="143"/>
                      <a:pt x="124" y="143"/>
                      <a:pt x="124" y="143"/>
                    </a:cubicBezTo>
                    <a:cubicBezTo>
                      <a:pt x="126" y="143"/>
                      <a:pt x="128" y="141"/>
                      <a:pt x="128" y="139"/>
                    </a:cubicBezTo>
                    <a:cubicBezTo>
                      <a:pt x="128" y="137"/>
                      <a:pt x="126" y="135"/>
                      <a:pt x="124" y="135"/>
                    </a:cubicBezTo>
                    <a:cubicBezTo>
                      <a:pt x="114" y="135"/>
                      <a:pt x="114" y="135"/>
                      <a:pt x="114" y="135"/>
                    </a:cubicBezTo>
                    <a:cubicBezTo>
                      <a:pt x="107" y="135"/>
                      <a:pt x="102" y="130"/>
                      <a:pt x="102" y="123"/>
                    </a:cubicBezTo>
                    <a:cubicBezTo>
                      <a:pt x="102" y="116"/>
                      <a:pt x="102" y="116"/>
                      <a:pt x="102" y="116"/>
                    </a:cubicBezTo>
                    <a:cubicBezTo>
                      <a:pt x="150" y="116"/>
                      <a:pt x="150" y="116"/>
                      <a:pt x="150" y="116"/>
                    </a:cubicBezTo>
                    <a:cubicBezTo>
                      <a:pt x="156" y="116"/>
                      <a:pt x="160" y="112"/>
                      <a:pt x="160" y="107"/>
                    </a:cubicBezTo>
                    <a:cubicBezTo>
                      <a:pt x="160" y="10"/>
                      <a:pt x="160" y="10"/>
                      <a:pt x="160" y="10"/>
                    </a:cubicBezTo>
                    <a:cubicBezTo>
                      <a:pt x="160" y="4"/>
                      <a:pt x="156" y="0"/>
                      <a:pt x="150" y="0"/>
                    </a:cubicBezTo>
                    <a:close/>
                    <a:moveTo>
                      <a:pt x="61" y="135"/>
                    </a:moveTo>
                    <a:cubicBezTo>
                      <a:pt x="64" y="132"/>
                      <a:pt x="65" y="128"/>
                      <a:pt x="65" y="123"/>
                    </a:cubicBezTo>
                    <a:cubicBezTo>
                      <a:pt x="65" y="116"/>
                      <a:pt x="65" y="116"/>
                      <a:pt x="65" y="116"/>
                    </a:cubicBezTo>
                    <a:cubicBezTo>
                      <a:pt x="95" y="116"/>
                      <a:pt x="95" y="116"/>
                      <a:pt x="95" y="116"/>
                    </a:cubicBezTo>
                    <a:cubicBezTo>
                      <a:pt x="95" y="123"/>
                      <a:pt x="95" y="123"/>
                      <a:pt x="95" y="123"/>
                    </a:cubicBezTo>
                    <a:cubicBezTo>
                      <a:pt x="95" y="128"/>
                      <a:pt x="96" y="132"/>
                      <a:pt x="99" y="135"/>
                    </a:cubicBezTo>
                    <a:lnTo>
                      <a:pt x="61" y="135"/>
                    </a:lnTo>
                    <a:close/>
                    <a:moveTo>
                      <a:pt x="153" y="107"/>
                    </a:moveTo>
                    <a:cubicBezTo>
                      <a:pt x="153" y="108"/>
                      <a:pt x="152" y="109"/>
                      <a:pt x="150" y="109"/>
                    </a:cubicBezTo>
                    <a:cubicBezTo>
                      <a:pt x="10" y="109"/>
                      <a:pt x="10" y="109"/>
                      <a:pt x="10" y="109"/>
                    </a:cubicBezTo>
                    <a:cubicBezTo>
                      <a:pt x="8" y="109"/>
                      <a:pt x="7" y="108"/>
                      <a:pt x="7" y="107"/>
                    </a:cubicBezTo>
                    <a:cubicBezTo>
                      <a:pt x="7" y="87"/>
                      <a:pt x="7" y="87"/>
                      <a:pt x="7" y="87"/>
                    </a:cubicBezTo>
                    <a:cubicBezTo>
                      <a:pt x="153" y="87"/>
                      <a:pt x="153" y="87"/>
                      <a:pt x="153" y="87"/>
                    </a:cubicBezTo>
                    <a:lnTo>
                      <a:pt x="153" y="107"/>
                    </a:lnTo>
                    <a:close/>
                    <a:moveTo>
                      <a:pt x="153" y="80"/>
                    </a:moveTo>
                    <a:cubicBezTo>
                      <a:pt x="7" y="80"/>
                      <a:pt x="7" y="80"/>
                      <a:pt x="7" y="8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8"/>
                      <a:pt x="8" y="7"/>
                      <a:pt x="10" y="7"/>
                    </a:cubicBezTo>
                    <a:cubicBezTo>
                      <a:pt x="150" y="7"/>
                      <a:pt x="150" y="7"/>
                      <a:pt x="150" y="7"/>
                    </a:cubicBezTo>
                    <a:cubicBezTo>
                      <a:pt x="152" y="7"/>
                      <a:pt x="153" y="8"/>
                      <a:pt x="153" y="10"/>
                    </a:cubicBezTo>
                    <a:cubicBezTo>
                      <a:pt x="153" y="80"/>
                      <a:pt x="153" y="80"/>
                      <a:pt x="153" y="80"/>
                    </a:cubicBezTo>
                    <a:close/>
                    <a:moveTo>
                      <a:pt x="80" y="94"/>
                    </a:moveTo>
                    <a:cubicBezTo>
                      <a:pt x="82" y="94"/>
                      <a:pt x="84" y="96"/>
                      <a:pt x="84" y="98"/>
                    </a:cubicBezTo>
                    <a:cubicBezTo>
                      <a:pt x="84" y="100"/>
                      <a:pt x="82" y="102"/>
                      <a:pt x="80" y="102"/>
                    </a:cubicBezTo>
                    <a:cubicBezTo>
                      <a:pt x="78" y="102"/>
                      <a:pt x="76" y="100"/>
                      <a:pt x="76" y="98"/>
                    </a:cubicBezTo>
                    <a:cubicBezTo>
                      <a:pt x="76" y="96"/>
                      <a:pt x="78" y="94"/>
                      <a:pt x="80" y="94"/>
                    </a:cubicBezTo>
                    <a:close/>
                    <a:moveTo>
                      <a:pt x="86" y="25"/>
                    </a:moveTo>
                    <a:cubicBezTo>
                      <a:pt x="85" y="24"/>
                      <a:pt x="83" y="24"/>
                      <a:pt x="81" y="25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54" y="53"/>
                      <a:pt x="54" y="55"/>
                      <a:pt x="55" y="57"/>
                    </a:cubicBezTo>
                    <a:cubicBezTo>
                      <a:pt x="56" y="57"/>
                      <a:pt x="57" y="58"/>
                      <a:pt x="58" y="58"/>
                    </a:cubicBezTo>
                    <a:cubicBezTo>
                      <a:pt x="59" y="58"/>
                      <a:pt x="60" y="57"/>
                      <a:pt x="60" y="57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8" y="29"/>
                      <a:pt x="88" y="27"/>
                      <a:pt x="86" y="25"/>
                    </a:cubicBezTo>
                    <a:close/>
                    <a:moveTo>
                      <a:pt x="102" y="41"/>
                    </a:moveTo>
                    <a:cubicBezTo>
                      <a:pt x="100" y="39"/>
                      <a:pt x="98" y="39"/>
                      <a:pt x="97" y="4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5" y="52"/>
                      <a:pt x="85" y="55"/>
                      <a:pt x="86" y="56"/>
                    </a:cubicBezTo>
                    <a:cubicBezTo>
                      <a:pt x="87" y="57"/>
                      <a:pt x="88" y="57"/>
                      <a:pt x="89" y="57"/>
                    </a:cubicBezTo>
                    <a:cubicBezTo>
                      <a:pt x="90" y="57"/>
                      <a:pt x="91" y="57"/>
                      <a:pt x="91" y="56"/>
                    </a:cubicBezTo>
                    <a:cubicBezTo>
                      <a:pt x="102" y="46"/>
                      <a:pt x="102" y="46"/>
                      <a:pt x="102" y="46"/>
                    </a:cubicBezTo>
                    <a:cubicBezTo>
                      <a:pt x="103" y="44"/>
                      <a:pt x="103" y="42"/>
                      <a:pt x="102" y="4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34275" lIns="68575" spcFirstLastPara="1" rIns="68575" wrap="square" tIns="34275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4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sp>
          <p:nvSpPr>
            <p:cNvPr id="863" name="Google Shape;863;p205"/>
            <p:cNvSpPr txBox="1"/>
            <p:nvPr/>
          </p:nvSpPr>
          <p:spPr>
            <a:xfrm>
              <a:off x="3618377" y="5739728"/>
              <a:ext cx="1270500" cy="24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200">
                  <a:solidFill>
                    <a:schemeClr val="dk1"/>
                  </a:solidFill>
                  <a:latin typeface="Open Sans"/>
                  <a:ea typeface="Open Sans"/>
                  <a:cs typeface="Open Sans"/>
                  <a:sym typeface="Open Sans"/>
                </a:rPr>
                <a:t>PEERING</a:t>
              </a:r>
              <a:endParaRPr sz="1100"/>
            </a:p>
          </p:txBody>
        </p:sp>
        <p:cxnSp>
          <p:nvCxnSpPr>
            <p:cNvPr id="864" name="Google Shape;864;p205"/>
            <p:cNvCxnSpPr>
              <a:endCxn id="853" idx="11"/>
            </p:cNvCxnSpPr>
            <p:nvPr/>
          </p:nvCxnSpPr>
          <p:spPr>
            <a:xfrm flipH="1">
              <a:off x="2806116" y="3718560"/>
              <a:ext cx="522300" cy="4878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med" w="med" type="stealth"/>
              <a:tailEnd len="med" w="med" type="stealth"/>
            </a:ln>
          </p:spPr>
        </p:cxnSp>
        <p:cxnSp>
          <p:nvCxnSpPr>
            <p:cNvPr id="865" name="Google Shape;865;p205"/>
            <p:cNvCxnSpPr>
              <a:stCxn id="853" idx="0"/>
              <a:endCxn id="858" idx="11"/>
            </p:cNvCxnSpPr>
            <p:nvPr/>
          </p:nvCxnSpPr>
          <p:spPr>
            <a:xfrm flipH="1">
              <a:off x="2188077" y="4921834"/>
              <a:ext cx="354300" cy="3636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med" w="med" type="stealth"/>
              <a:tailEnd len="med" w="med" type="stealth"/>
            </a:ln>
          </p:spPr>
        </p:cxnSp>
        <p:cxnSp>
          <p:nvCxnSpPr>
            <p:cNvPr id="866" name="Google Shape;866;p205"/>
            <p:cNvCxnSpPr>
              <a:endCxn id="852" idx="11"/>
            </p:cNvCxnSpPr>
            <p:nvPr/>
          </p:nvCxnSpPr>
          <p:spPr>
            <a:xfrm>
              <a:off x="5193792" y="3816096"/>
              <a:ext cx="364500" cy="3900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med" w="med" type="stealth"/>
              <a:tailEnd len="med" w="med" type="stealth"/>
            </a:ln>
          </p:spPr>
        </p:cxnSp>
        <p:cxnSp>
          <p:nvCxnSpPr>
            <p:cNvPr id="867" name="Google Shape;867;p205"/>
            <p:cNvCxnSpPr>
              <a:stCxn id="852" idx="7"/>
            </p:cNvCxnSpPr>
            <p:nvPr/>
          </p:nvCxnSpPr>
          <p:spPr>
            <a:xfrm>
              <a:off x="5819605" y="4921834"/>
              <a:ext cx="276300" cy="40620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med" w="med" type="stealth"/>
              <a:tailEnd len="med" w="med" type="stealth"/>
            </a:ln>
          </p:spPr>
        </p:cxnSp>
        <p:cxnSp>
          <p:nvCxnSpPr>
            <p:cNvPr id="868" name="Google Shape;868;p205"/>
            <p:cNvCxnSpPr/>
            <p:nvPr/>
          </p:nvCxnSpPr>
          <p:spPr>
            <a:xfrm>
              <a:off x="3218688" y="6144768"/>
              <a:ext cx="2097000" cy="0"/>
            </a:xfrm>
            <a:prstGeom prst="straightConnector1">
              <a:avLst/>
            </a:prstGeom>
            <a:noFill/>
            <a:ln cap="flat" cmpd="sng" w="19050">
              <a:solidFill>
                <a:schemeClr val="accent1"/>
              </a:solidFill>
              <a:prstDash val="solid"/>
              <a:miter lim="800000"/>
              <a:headEnd len="med" w="med" type="stealth"/>
              <a:tailEnd len="med" w="med" type="stealth"/>
            </a:ln>
          </p:spPr>
        </p:cxnSp>
      </p:grpSp>
      <p:sp>
        <p:nvSpPr>
          <p:cNvPr id="869" name="Google Shape;869;p205"/>
          <p:cNvSpPr txBox="1"/>
          <p:nvPr/>
        </p:nvSpPr>
        <p:spPr>
          <a:xfrm>
            <a:off x="987600" y="211850"/>
            <a:ext cx="7810500" cy="40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b="1" lang="it" sz="26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How does </a:t>
            </a:r>
            <a:r>
              <a:rPr b="1" lang="it" sz="26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Internet operate?</a:t>
            </a:r>
            <a:endParaRPr b="0" sz="1100">
              <a:solidFill>
                <a:schemeClr val="accen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4" name="Google Shape;874;p206"/>
          <p:cNvGrpSpPr/>
          <p:nvPr/>
        </p:nvGrpSpPr>
        <p:grpSpPr>
          <a:xfrm>
            <a:off x="990600" y="914400"/>
            <a:ext cx="7810500" cy="3848250"/>
            <a:chOff x="990600" y="914400"/>
            <a:chExt cx="7810500" cy="3848250"/>
          </a:xfrm>
        </p:grpSpPr>
        <p:sp>
          <p:nvSpPr>
            <p:cNvPr id="875" name="Google Shape;875;p206"/>
            <p:cNvSpPr/>
            <p:nvPr/>
          </p:nvSpPr>
          <p:spPr>
            <a:xfrm>
              <a:off x="990600" y="914400"/>
              <a:ext cx="4191000" cy="3848100"/>
            </a:xfrm>
            <a:prstGeom prst="roundRect">
              <a:avLst>
                <a:gd fmla="val 3960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76" name="Google Shape;876;p20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076575" y="1581150"/>
              <a:ext cx="19200" cy="1257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7" name="Google Shape;877;p20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081338" y="1943100"/>
              <a:ext cx="900000" cy="90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8" name="Google Shape;878;p20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3086100" y="2828925"/>
              <a:ext cx="1257300" cy="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9" name="Google Shape;879;p206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081338" y="2833688"/>
              <a:ext cx="900000" cy="90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0" name="Google Shape;880;p20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076575" y="2838450"/>
              <a:ext cx="19200" cy="1257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1" name="Google Shape;881;p206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190750" y="2833688"/>
              <a:ext cx="900000" cy="90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2" name="Google Shape;882;p206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828800" y="2828925"/>
              <a:ext cx="1257300" cy="19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3" name="Google Shape;883;p206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2190750" y="1943100"/>
              <a:ext cx="900000" cy="90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4" name="Google Shape;884;p206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781175" y="1533525"/>
              <a:ext cx="2610000" cy="261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5" name="Google Shape;885;p206"/>
            <p:cNvSpPr/>
            <p:nvPr/>
          </p:nvSpPr>
          <p:spPr>
            <a:xfrm>
              <a:off x="2667000" y="2419350"/>
              <a:ext cx="838200" cy="838200"/>
            </a:xfrm>
            <a:prstGeom prst="ellipse">
              <a:avLst/>
            </a:prstGeom>
            <a:solidFill>
              <a:srgbClr val="8E001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206"/>
            <p:cNvSpPr txBox="1"/>
            <p:nvPr/>
          </p:nvSpPr>
          <p:spPr>
            <a:xfrm>
              <a:off x="2705100" y="2647950"/>
              <a:ext cx="762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4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IXP</a:t>
              </a:r>
              <a:endParaRPr b="1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887" name="Google Shape;887;p206"/>
            <p:cNvGrpSpPr/>
            <p:nvPr/>
          </p:nvGrpSpPr>
          <p:grpSpPr>
            <a:xfrm>
              <a:off x="2419350" y="1371600"/>
              <a:ext cx="1333500" cy="324000"/>
              <a:chOff x="0" y="0"/>
              <a:chExt cx="1333500" cy="324000"/>
            </a:xfrm>
          </p:grpSpPr>
          <p:sp>
            <p:nvSpPr>
              <p:cNvPr id="888" name="Google Shape;888;p206"/>
              <p:cNvSpPr/>
              <p:nvPr/>
            </p:nvSpPr>
            <p:spPr>
              <a:xfrm>
                <a:off x="0" y="0"/>
                <a:ext cx="1333500" cy="324000"/>
              </a:xfrm>
              <a:prstGeom prst="roundRect">
                <a:avLst>
                  <a:gd fmla="val 50000" name="adj"/>
                </a:avLst>
              </a:prstGeom>
              <a:solidFill>
                <a:srgbClr val="F8FAFC"/>
              </a:solidFill>
              <a:ln cap="flat" cmpd="sng" w="9525">
                <a:solidFill>
                  <a:srgbClr val="94A3B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89" name="Google Shape;889;p206"/>
              <p:cNvSpPr txBox="1"/>
              <p:nvPr/>
            </p:nvSpPr>
            <p:spPr>
              <a:xfrm>
                <a:off x="0" y="0"/>
                <a:ext cx="1333500" cy="324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it" sz="750">
                    <a:solidFill>
                      <a:srgbClr val="0F172A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CONTENT PROVIDERS</a:t>
                </a:r>
                <a:endParaRPr b="1" sz="750">
                  <a:solidFill>
                    <a:srgbClr val="0F172A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890" name="Google Shape;890;p206"/>
            <p:cNvGrpSpPr/>
            <p:nvPr/>
          </p:nvGrpSpPr>
          <p:grpSpPr>
            <a:xfrm>
              <a:off x="3448050" y="1762125"/>
              <a:ext cx="1381200" cy="324000"/>
              <a:chOff x="0" y="0"/>
              <a:chExt cx="1381200" cy="324000"/>
            </a:xfrm>
          </p:grpSpPr>
          <p:sp>
            <p:nvSpPr>
              <p:cNvPr id="891" name="Google Shape;891;p206"/>
              <p:cNvSpPr/>
              <p:nvPr/>
            </p:nvSpPr>
            <p:spPr>
              <a:xfrm>
                <a:off x="0" y="0"/>
                <a:ext cx="1381200" cy="324000"/>
              </a:xfrm>
              <a:prstGeom prst="roundRect">
                <a:avLst>
                  <a:gd fmla="val 50000" name="adj"/>
                </a:avLst>
              </a:prstGeom>
              <a:solidFill>
                <a:srgbClr val="F8FAFC"/>
              </a:solidFill>
              <a:ln cap="flat" cmpd="sng" w="9525">
                <a:solidFill>
                  <a:srgbClr val="94A3B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2" name="Google Shape;892;p206"/>
              <p:cNvSpPr txBox="1"/>
              <p:nvPr/>
            </p:nvSpPr>
            <p:spPr>
              <a:xfrm>
                <a:off x="0" y="0"/>
                <a:ext cx="1381200" cy="324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it" sz="750">
                    <a:solidFill>
                      <a:srgbClr val="0F172A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INTERNATIONAL CARRIERS</a:t>
                </a:r>
                <a:endParaRPr b="1" sz="750">
                  <a:solidFill>
                    <a:srgbClr val="0F172A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893" name="Google Shape;893;p206"/>
            <p:cNvGrpSpPr/>
            <p:nvPr/>
          </p:nvGrpSpPr>
          <p:grpSpPr>
            <a:xfrm>
              <a:off x="3714750" y="2676525"/>
              <a:ext cx="1285800" cy="324000"/>
              <a:chOff x="0" y="0"/>
              <a:chExt cx="1285800" cy="324000"/>
            </a:xfrm>
          </p:grpSpPr>
          <p:sp>
            <p:nvSpPr>
              <p:cNvPr id="894" name="Google Shape;894;p206"/>
              <p:cNvSpPr/>
              <p:nvPr/>
            </p:nvSpPr>
            <p:spPr>
              <a:xfrm>
                <a:off x="0" y="0"/>
                <a:ext cx="1285800" cy="324000"/>
              </a:xfrm>
              <a:prstGeom prst="roundRect">
                <a:avLst>
                  <a:gd fmla="val 50000" name="adj"/>
                </a:avLst>
              </a:prstGeom>
              <a:solidFill>
                <a:srgbClr val="F8FAFC"/>
              </a:solidFill>
              <a:ln cap="flat" cmpd="sng" w="9525">
                <a:solidFill>
                  <a:srgbClr val="94A3B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5" name="Google Shape;895;p206"/>
              <p:cNvSpPr txBox="1"/>
              <p:nvPr/>
            </p:nvSpPr>
            <p:spPr>
              <a:xfrm>
                <a:off x="0" y="0"/>
                <a:ext cx="1285800" cy="324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it" sz="750">
                    <a:solidFill>
                      <a:srgbClr val="0F172A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NATIONAL PROVIDERS</a:t>
                </a:r>
                <a:endParaRPr b="1" sz="750">
                  <a:solidFill>
                    <a:srgbClr val="0F172A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896" name="Google Shape;896;p206"/>
            <p:cNvGrpSpPr/>
            <p:nvPr/>
          </p:nvGrpSpPr>
          <p:grpSpPr>
            <a:xfrm>
              <a:off x="3448050" y="3590925"/>
              <a:ext cx="1333500" cy="324000"/>
              <a:chOff x="0" y="0"/>
              <a:chExt cx="1333500" cy="324000"/>
            </a:xfrm>
          </p:grpSpPr>
          <p:sp>
            <p:nvSpPr>
              <p:cNvPr id="897" name="Google Shape;897;p206"/>
              <p:cNvSpPr/>
              <p:nvPr/>
            </p:nvSpPr>
            <p:spPr>
              <a:xfrm>
                <a:off x="0" y="0"/>
                <a:ext cx="1333500" cy="324000"/>
              </a:xfrm>
              <a:prstGeom prst="roundRect">
                <a:avLst>
                  <a:gd fmla="val 50000" name="adj"/>
                </a:avLst>
              </a:prstGeom>
              <a:solidFill>
                <a:srgbClr val="F8FAFC"/>
              </a:solidFill>
              <a:ln cap="flat" cmpd="sng" w="9525">
                <a:solidFill>
                  <a:srgbClr val="94A3B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8" name="Google Shape;898;p206"/>
              <p:cNvSpPr txBox="1"/>
              <p:nvPr/>
            </p:nvSpPr>
            <p:spPr>
              <a:xfrm>
                <a:off x="0" y="0"/>
                <a:ext cx="1333500" cy="324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it" sz="750">
                    <a:solidFill>
                      <a:srgbClr val="0F172A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RESEARCH NETWORKS</a:t>
                </a:r>
                <a:endParaRPr b="1" sz="750">
                  <a:solidFill>
                    <a:srgbClr val="0F172A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899" name="Google Shape;899;p206"/>
            <p:cNvGrpSpPr/>
            <p:nvPr/>
          </p:nvGrpSpPr>
          <p:grpSpPr>
            <a:xfrm>
              <a:off x="2657475" y="3971925"/>
              <a:ext cx="857400" cy="324000"/>
              <a:chOff x="0" y="0"/>
              <a:chExt cx="857400" cy="324000"/>
            </a:xfrm>
          </p:grpSpPr>
          <p:sp>
            <p:nvSpPr>
              <p:cNvPr id="900" name="Google Shape;900;p206"/>
              <p:cNvSpPr/>
              <p:nvPr/>
            </p:nvSpPr>
            <p:spPr>
              <a:xfrm>
                <a:off x="0" y="0"/>
                <a:ext cx="857400" cy="324000"/>
              </a:xfrm>
              <a:prstGeom prst="roundRect">
                <a:avLst>
                  <a:gd fmla="val 50000" name="adj"/>
                </a:avLst>
              </a:prstGeom>
              <a:solidFill>
                <a:srgbClr val="F8FAFC"/>
              </a:solidFill>
              <a:ln cap="flat" cmpd="sng" w="9525">
                <a:solidFill>
                  <a:srgbClr val="94A3B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1" name="Google Shape;901;p206"/>
              <p:cNvSpPr txBox="1"/>
              <p:nvPr/>
            </p:nvSpPr>
            <p:spPr>
              <a:xfrm>
                <a:off x="0" y="0"/>
                <a:ext cx="857400" cy="324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it" sz="750">
                    <a:solidFill>
                      <a:srgbClr val="0F172A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CDNS</a:t>
                </a:r>
                <a:endParaRPr b="1" sz="750">
                  <a:solidFill>
                    <a:srgbClr val="0F172A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902" name="Google Shape;902;p206"/>
            <p:cNvGrpSpPr/>
            <p:nvPr/>
          </p:nvGrpSpPr>
          <p:grpSpPr>
            <a:xfrm>
              <a:off x="1666875" y="3590925"/>
              <a:ext cx="952500" cy="324000"/>
              <a:chOff x="0" y="0"/>
              <a:chExt cx="952500" cy="324000"/>
            </a:xfrm>
          </p:grpSpPr>
          <p:sp>
            <p:nvSpPr>
              <p:cNvPr id="903" name="Google Shape;903;p206"/>
              <p:cNvSpPr/>
              <p:nvPr/>
            </p:nvSpPr>
            <p:spPr>
              <a:xfrm>
                <a:off x="0" y="0"/>
                <a:ext cx="952500" cy="324000"/>
              </a:xfrm>
              <a:prstGeom prst="roundRect">
                <a:avLst>
                  <a:gd fmla="val 50000" name="adj"/>
                </a:avLst>
              </a:prstGeom>
              <a:solidFill>
                <a:srgbClr val="F8FAFC"/>
              </a:solidFill>
              <a:ln cap="flat" cmpd="sng" w="9525">
                <a:solidFill>
                  <a:srgbClr val="94A3B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4" name="Google Shape;904;p206"/>
              <p:cNvSpPr txBox="1"/>
              <p:nvPr/>
            </p:nvSpPr>
            <p:spPr>
              <a:xfrm>
                <a:off x="0" y="0"/>
                <a:ext cx="952500" cy="324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it" sz="750">
                    <a:solidFill>
                      <a:srgbClr val="0F172A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LOCAL ISPS</a:t>
                </a:r>
                <a:endParaRPr b="1" sz="750">
                  <a:solidFill>
                    <a:srgbClr val="0F172A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905" name="Google Shape;905;p206"/>
            <p:cNvGrpSpPr/>
            <p:nvPr/>
          </p:nvGrpSpPr>
          <p:grpSpPr>
            <a:xfrm>
              <a:off x="1123950" y="2581275"/>
              <a:ext cx="1428900" cy="514500"/>
              <a:chOff x="0" y="0"/>
              <a:chExt cx="1428900" cy="514500"/>
            </a:xfrm>
          </p:grpSpPr>
          <p:sp>
            <p:nvSpPr>
              <p:cNvPr id="906" name="Google Shape;906;p206"/>
              <p:cNvSpPr/>
              <p:nvPr/>
            </p:nvSpPr>
            <p:spPr>
              <a:xfrm>
                <a:off x="0" y="0"/>
                <a:ext cx="1428900" cy="514500"/>
              </a:xfrm>
              <a:prstGeom prst="roundRect">
                <a:avLst>
                  <a:gd fmla="val 29629" name="adj"/>
                </a:avLst>
              </a:prstGeom>
              <a:solidFill>
                <a:srgbClr val="F8FAFC"/>
              </a:solidFill>
              <a:ln cap="flat" cmpd="sng" w="9525">
                <a:solidFill>
                  <a:srgbClr val="94A3B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7" name="Google Shape;907;p206"/>
              <p:cNvSpPr txBox="1"/>
              <p:nvPr/>
            </p:nvSpPr>
            <p:spPr>
              <a:xfrm>
                <a:off x="0" y="0"/>
                <a:ext cx="1428900" cy="51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38100" lIns="38100" spcFirstLastPara="1" rIns="38100" wrap="square" tIns="3810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it" sz="700">
                    <a:solidFill>
                      <a:srgbClr val="0F172A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ANYCAST REPLICAS OF ROOT NAME SERVERS</a:t>
                </a:r>
                <a:endParaRPr b="1" sz="700">
                  <a:solidFill>
                    <a:srgbClr val="0F172A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908" name="Google Shape;908;p206"/>
            <p:cNvGrpSpPr/>
            <p:nvPr/>
          </p:nvGrpSpPr>
          <p:grpSpPr>
            <a:xfrm>
              <a:off x="1476375" y="1762125"/>
              <a:ext cx="1190700" cy="324000"/>
              <a:chOff x="0" y="0"/>
              <a:chExt cx="1190700" cy="324000"/>
            </a:xfrm>
          </p:grpSpPr>
          <p:sp>
            <p:nvSpPr>
              <p:cNvPr id="909" name="Google Shape;909;p206"/>
              <p:cNvSpPr/>
              <p:nvPr/>
            </p:nvSpPr>
            <p:spPr>
              <a:xfrm>
                <a:off x="0" y="0"/>
                <a:ext cx="1190700" cy="324000"/>
              </a:xfrm>
              <a:prstGeom prst="roundRect">
                <a:avLst>
                  <a:gd fmla="val 50000" name="adj"/>
                </a:avLst>
              </a:prstGeom>
              <a:solidFill>
                <a:srgbClr val="F8FAFC"/>
              </a:solidFill>
              <a:ln cap="flat" cmpd="sng" w="9525">
                <a:solidFill>
                  <a:srgbClr val="94A3B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0" name="Google Shape;910;p206"/>
              <p:cNvSpPr txBox="1"/>
              <p:nvPr/>
            </p:nvSpPr>
            <p:spPr>
              <a:xfrm>
                <a:off x="0" y="0"/>
                <a:ext cx="1190700" cy="324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it" sz="750">
                    <a:solidFill>
                      <a:srgbClr val="0F172A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DDOS SERVICES</a:t>
                </a:r>
                <a:endParaRPr b="1" sz="750">
                  <a:solidFill>
                    <a:srgbClr val="0F172A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911" name="Google Shape;911;p206"/>
            <p:cNvGrpSpPr/>
            <p:nvPr/>
          </p:nvGrpSpPr>
          <p:grpSpPr>
            <a:xfrm>
              <a:off x="5372100" y="914400"/>
              <a:ext cx="3429000" cy="1848000"/>
              <a:chOff x="0" y="0"/>
              <a:chExt cx="3429000" cy="1848000"/>
            </a:xfrm>
          </p:grpSpPr>
          <p:sp>
            <p:nvSpPr>
              <p:cNvPr id="912" name="Google Shape;912;p206"/>
              <p:cNvSpPr/>
              <p:nvPr/>
            </p:nvSpPr>
            <p:spPr>
              <a:xfrm>
                <a:off x="0" y="0"/>
                <a:ext cx="3429000" cy="1848000"/>
              </a:xfrm>
              <a:prstGeom prst="roundRect">
                <a:avLst>
                  <a:gd fmla="val 8247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3" name="Google Shape;913;p206"/>
              <p:cNvSpPr/>
              <p:nvPr/>
            </p:nvSpPr>
            <p:spPr>
              <a:xfrm>
                <a:off x="228600" y="228600"/>
                <a:ext cx="38100" cy="228600"/>
              </a:xfrm>
              <a:prstGeom prst="roundRect">
                <a:avLst>
                  <a:gd fmla="val 50000" name="adj"/>
                </a:avLst>
              </a:prstGeom>
              <a:solidFill>
                <a:srgbClr val="8E001C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4" name="Google Shape;914;p206"/>
              <p:cNvSpPr txBox="1"/>
              <p:nvPr/>
            </p:nvSpPr>
            <p:spPr>
              <a:xfrm>
                <a:off x="342900" y="190500"/>
                <a:ext cx="2857500" cy="146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it" sz="1300">
                    <a:solidFill>
                      <a:srgbClr val="8E001C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Neutral Interconnection Hub:</a:t>
                </a:r>
                <a:endParaRPr b="1" sz="1300">
                  <a:solidFill>
                    <a:srgbClr val="8E001C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b="0" lang="it" sz="1100">
                    <a:solidFill>
                      <a:srgbClr val="334155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IXPs offer a carrier-neutral infrastructure where ISPs, CDNs, and Content Providers converge to establish direct peering sessions and optimize connectivity costs.</a:t>
                </a:r>
                <a:endParaRPr b="0" sz="1100">
                  <a:solidFill>
                    <a:srgbClr val="334155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915" name="Google Shape;915;p206"/>
            <p:cNvGrpSpPr/>
            <p:nvPr/>
          </p:nvGrpSpPr>
          <p:grpSpPr>
            <a:xfrm>
              <a:off x="5372100" y="2914650"/>
              <a:ext cx="3429000" cy="1848000"/>
              <a:chOff x="0" y="0"/>
              <a:chExt cx="3429000" cy="1848000"/>
            </a:xfrm>
          </p:grpSpPr>
          <p:sp>
            <p:nvSpPr>
              <p:cNvPr id="916" name="Google Shape;916;p206"/>
              <p:cNvSpPr/>
              <p:nvPr/>
            </p:nvSpPr>
            <p:spPr>
              <a:xfrm>
                <a:off x="0" y="0"/>
                <a:ext cx="3429000" cy="1848000"/>
              </a:xfrm>
              <a:prstGeom prst="roundRect">
                <a:avLst>
                  <a:gd fmla="val 8247" name="adj"/>
                </a:avLst>
              </a:prstGeom>
              <a:solidFill>
                <a:srgbClr val="FFFFFF"/>
              </a:solidFill>
              <a:ln cap="flat" cmpd="sng" w="9525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7" name="Google Shape;917;p206"/>
              <p:cNvSpPr/>
              <p:nvPr/>
            </p:nvSpPr>
            <p:spPr>
              <a:xfrm>
                <a:off x="228600" y="228600"/>
                <a:ext cx="38100" cy="228600"/>
              </a:xfrm>
              <a:prstGeom prst="roundRect">
                <a:avLst>
                  <a:gd fmla="val 50000" name="adj"/>
                </a:avLst>
              </a:prstGeom>
              <a:solidFill>
                <a:srgbClr val="8E001C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18" name="Google Shape;918;p206"/>
              <p:cNvSpPr txBox="1"/>
              <p:nvPr/>
            </p:nvSpPr>
            <p:spPr>
              <a:xfrm>
                <a:off x="342900" y="190500"/>
                <a:ext cx="2857500" cy="146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it" sz="1300">
                    <a:solidFill>
                      <a:srgbClr val="8E001C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Direct AS-to-AS Traffic Exchange:</a:t>
                </a:r>
                <a:endParaRPr b="1" sz="1300">
                  <a:solidFill>
                    <a:srgbClr val="8E001C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  <a:p>
                <a:pPr indent="0" lvl="0" marL="0" rtl="0" algn="l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b="0" lang="it" sz="1100">
                    <a:solidFill>
                      <a:srgbClr val="334155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Allows ASNs to interconnect directly, rather than through third-party upstream providers (Transit)</a:t>
                </a:r>
                <a:endParaRPr b="0" sz="1100">
                  <a:solidFill>
                    <a:srgbClr val="334155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  <p:pic>
        <p:nvPicPr>
          <p:cNvPr id="919" name="Google Shape;919;p206" title="Disney+-Logo.wine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76525" y="1057141"/>
            <a:ext cx="562324" cy="374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0" name="Google Shape;920;p206" title="netflix-logo-png_seeklogo-256429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038850" y="969225"/>
            <a:ext cx="550625" cy="55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1" name="Google Shape;921;p206" title="images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912950" y="762000"/>
            <a:ext cx="623650" cy="62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2" name="Google Shape;922;p206" title="sparkle-logo-png_seeklogo-332341.png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228686" y="1164112"/>
            <a:ext cx="902629" cy="90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p206" title="images (2)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514248" y="1364925"/>
            <a:ext cx="550627" cy="17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206" title="exa-3-300x300.png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117688" y="1364936"/>
            <a:ext cx="1226075" cy="122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206" title="logo_garr_0.png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218687" y="3780462"/>
            <a:ext cx="562300" cy="56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206" title="fastweb-11563320752w1jahonutu.png"/>
          <p:cNvPicPr preferRelativeResize="0"/>
          <p:nvPr/>
        </p:nvPicPr>
        <p:blipFill rotWithShape="1">
          <a:blip r:embed="rId17">
            <a:alphaModFix/>
          </a:blip>
          <a:srcRect b="42574" l="0" r="0" t="36661"/>
          <a:stretch/>
        </p:blipFill>
        <p:spPr>
          <a:xfrm>
            <a:off x="4254225" y="3031744"/>
            <a:ext cx="851550" cy="18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206" title="Vodafone_Logo.png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680000" y="3193913"/>
            <a:ext cx="466905" cy="25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206" title="logo-tim-oggi.png"/>
          <p:cNvPicPr preferRelativeResize="0"/>
          <p:nvPr/>
        </p:nvPicPr>
        <p:blipFill rotWithShape="1">
          <a:blip r:embed="rId19">
            <a:alphaModFix/>
          </a:blip>
          <a:srcRect b="30845" l="17066" r="16762" t="31826"/>
          <a:stretch/>
        </p:blipFill>
        <p:spPr>
          <a:xfrm>
            <a:off x="4117701" y="3212576"/>
            <a:ext cx="562300" cy="123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206" title="79-796343_akamai-logo-png-transparent-png.png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2701500" y="4386910"/>
            <a:ext cx="671226" cy="318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206" title="Cloudflare-Logo.wine.png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912949" y="3971338"/>
            <a:ext cx="1007099" cy="67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206" title="images (2).jpeg"/>
          <p:cNvPicPr preferRelativeResize="0"/>
          <p:nvPr/>
        </p:nvPicPr>
        <p:blipFill rotWithShape="1">
          <a:blip r:embed="rId22">
            <a:alphaModFix/>
          </a:blip>
          <a:srcRect b="34041" l="9887" r="10571" t="33793"/>
          <a:stretch/>
        </p:blipFill>
        <p:spPr>
          <a:xfrm>
            <a:off x="3414350" y="4522431"/>
            <a:ext cx="306355" cy="123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206" title="Unidata.png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182175" y="3861018"/>
            <a:ext cx="562300" cy="239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206" title="images (3).jpeg"/>
          <p:cNvPicPr preferRelativeResize="0"/>
          <p:nvPr/>
        </p:nvPicPr>
        <p:blipFill rotWithShape="1">
          <a:blip r:embed="rId24">
            <a:alphaModFix/>
          </a:blip>
          <a:srcRect b="29377" l="0" r="0" t="28445"/>
          <a:stretch/>
        </p:blipFill>
        <p:spPr>
          <a:xfrm>
            <a:off x="1340600" y="4175425"/>
            <a:ext cx="562325" cy="237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p206" title="cvg-new-thin-7169b3ffdff2eb130bd9682aa65bf1245658d2d2394e0c11703ed6c3d3b3932d.png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1744475" y="3966972"/>
            <a:ext cx="671225" cy="189280"/>
          </a:xfrm>
          <a:prstGeom prst="rect">
            <a:avLst/>
          </a:prstGeom>
          <a:noFill/>
          <a:ln>
            <a:noFill/>
          </a:ln>
        </p:spPr>
      </p:pic>
      <p:sp>
        <p:nvSpPr>
          <p:cNvPr id="935" name="Google Shape;935;p206"/>
          <p:cNvSpPr txBox="1"/>
          <p:nvPr/>
        </p:nvSpPr>
        <p:spPr>
          <a:xfrm>
            <a:off x="1184900" y="3042975"/>
            <a:ext cx="81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F-Root,</a:t>
            </a:r>
            <a:endParaRPr sz="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J-Root,</a:t>
            </a:r>
            <a:endParaRPr sz="7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ccTLD, </a:t>
            </a:r>
            <a:r>
              <a:rPr lang="it" sz="7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etc.</a:t>
            </a:r>
            <a:r>
              <a:rPr lang="it" sz="10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sz="10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36" name="Google Shape;936;p206" title="radware-logo-png_seeklogo-379762.png"/>
          <p:cNvPicPr preferRelativeResize="0"/>
          <p:nvPr/>
        </p:nvPicPr>
        <p:blipFill rotWithShape="1">
          <a:blip r:embed="rId26">
            <a:alphaModFix/>
          </a:blip>
          <a:srcRect b="38974" l="0" r="0" t="40262"/>
          <a:stretch/>
        </p:blipFill>
        <p:spPr>
          <a:xfrm>
            <a:off x="1293125" y="2126950"/>
            <a:ext cx="812400" cy="168696"/>
          </a:xfrm>
          <a:prstGeom prst="rect">
            <a:avLst/>
          </a:prstGeom>
          <a:noFill/>
          <a:ln>
            <a:noFill/>
          </a:ln>
        </p:spPr>
      </p:pic>
      <p:sp>
        <p:nvSpPr>
          <p:cNvPr id="937" name="Google Shape;937;p206"/>
          <p:cNvSpPr txBox="1"/>
          <p:nvPr/>
        </p:nvSpPr>
        <p:spPr>
          <a:xfrm>
            <a:off x="990600" y="72175"/>
            <a:ext cx="6725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b="1" lang="it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an </a:t>
            </a:r>
            <a:r>
              <a:rPr b="1" lang="it" sz="26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Internet Exchange Point</a:t>
            </a:r>
            <a:endParaRPr sz="1100">
              <a:solidFill>
                <a:schemeClr val="accen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" name="Google Shape;942;p2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06598" y="952933"/>
            <a:ext cx="4541521" cy="4128049"/>
          </a:xfrm>
          <a:prstGeom prst="rect">
            <a:avLst/>
          </a:prstGeom>
          <a:noFill/>
          <a:ln>
            <a:noFill/>
          </a:ln>
        </p:spPr>
      </p:pic>
      <p:sp>
        <p:nvSpPr>
          <p:cNvPr id="943" name="Google Shape;943;p207"/>
          <p:cNvSpPr txBox="1"/>
          <p:nvPr/>
        </p:nvSpPr>
        <p:spPr>
          <a:xfrm>
            <a:off x="989775" y="644075"/>
            <a:ext cx="441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accen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THE PEERING PLATFORM</a:t>
            </a:r>
            <a:endParaRPr>
              <a:solidFill>
                <a:schemeClr val="accen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944" name="Google Shape;944;p20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84216" y="3727688"/>
            <a:ext cx="1295399" cy="1101329"/>
          </a:xfrm>
          <a:prstGeom prst="rect">
            <a:avLst/>
          </a:prstGeom>
          <a:noFill/>
          <a:ln>
            <a:noFill/>
          </a:ln>
        </p:spPr>
      </p:pic>
      <p:sp>
        <p:nvSpPr>
          <p:cNvPr id="945" name="Google Shape;945;p207"/>
          <p:cNvSpPr txBox="1"/>
          <p:nvPr/>
        </p:nvSpPr>
        <p:spPr>
          <a:xfrm>
            <a:off x="953700" y="59075"/>
            <a:ext cx="6804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b="1" lang="it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is an </a:t>
            </a:r>
            <a:r>
              <a:rPr b="1" lang="it" sz="26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Internet Exchange Point</a:t>
            </a:r>
            <a:endParaRPr sz="1100">
              <a:solidFill>
                <a:schemeClr val="accen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p208"/>
          <p:cNvSpPr txBox="1"/>
          <p:nvPr/>
        </p:nvSpPr>
        <p:spPr>
          <a:xfrm>
            <a:off x="914400" y="190500"/>
            <a:ext cx="47625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8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Route </a:t>
            </a:r>
            <a:r>
              <a:rPr b="1" lang="it" sz="2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Servers</a:t>
            </a:r>
            <a:endParaRPr b="1" sz="2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951" name="Google Shape;951;p208"/>
          <p:cNvGrpSpPr/>
          <p:nvPr/>
        </p:nvGrpSpPr>
        <p:grpSpPr>
          <a:xfrm>
            <a:off x="914400" y="809625"/>
            <a:ext cx="4619700" cy="1143000"/>
            <a:chOff x="0" y="0"/>
            <a:chExt cx="4619700" cy="1143000"/>
          </a:xfrm>
        </p:grpSpPr>
        <p:sp>
          <p:nvSpPr>
            <p:cNvPr id="952" name="Google Shape;952;p208"/>
            <p:cNvSpPr/>
            <p:nvPr/>
          </p:nvSpPr>
          <p:spPr>
            <a:xfrm>
              <a:off x="0" y="0"/>
              <a:ext cx="4619700" cy="1143000"/>
            </a:xfrm>
            <a:prstGeom prst="roundRect">
              <a:avLst>
                <a:gd fmla="val 6666" name="adj"/>
              </a:avLst>
            </a:prstGeom>
            <a:solidFill>
              <a:srgbClr val="FFFFFF"/>
            </a:solidFill>
            <a:ln cap="flat" cmpd="sng" w="9525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208"/>
            <p:cNvSpPr/>
            <p:nvPr/>
          </p:nvSpPr>
          <p:spPr>
            <a:xfrm>
              <a:off x="0" y="0"/>
              <a:ext cx="4619700" cy="38100"/>
            </a:xfrm>
            <a:prstGeom prst="roundRect">
              <a:avLst>
                <a:gd fmla="val 50000" name="adj"/>
              </a:avLst>
            </a:prstGeom>
            <a:solidFill>
              <a:srgbClr val="8E001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208"/>
            <p:cNvSpPr txBox="1"/>
            <p:nvPr/>
          </p:nvSpPr>
          <p:spPr>
            <a:xfrm>
              <a:off x="0" y="38100"/>
              <a:ext cx="4619700" cy="110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90500" spcFirstLastPara="1" rIns="19050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300">
                  <a:solidFill>
                    <a:srgbClr val="8E00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WHAT?</a:t>
              </a:r>
              <a:endParaRPr b="1" sz="13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it" sz="105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Route Servers (RS) provide support for the establishment of peering sessions between IXP peers: theoretically, a single peering session replaces a complex full mesh BGP interconnection.</a:t>
              </a:r>
              <a:endParaRPr sz="105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955" name="Google Shape;955;p208"/>
          <p:cNvGrpSpPr/>
          <p:nvPr/>
        </p:nvGrpSpPr>
        <p:grpSpPr>
          <a:xfrm>
            <a:off x="914400" y="2095500"/>
            <a:ext cx="4619700" cy="2762400"/>
            <a:chOff x="0" y="0"/>
            <a:chExt cx="4619700" cy="2762400"/>
          </a:xfrm>
        </p:grpSpPr>
        <p:sp>
          <p:nvSpPr>
            <p:cNvPr id="956" name="Google Shape;956;p208"/>
            <p:cNvSpPr/>
            <p:nvPr/>
          </p:nvSpPr>
          <p:spPr>
            <a:xfrm>
              <a:off x="0" y="0"/>
              <a:ext cx="4619700" cy="2762400"/>
            </a:xfrm>
            <a:prstGeom prst="roundRect">
              <a:avLst>
                <a:gd fmla="val 2758" name="adj"/>
              </a:avLst>
            </a:prstGeom>
            <a:solidFill>
              <a:srgbClr val="FFFFFF"/>
            </a:solidFill>
            <a:ln cap="flat" cmpd="sng" w="9525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208"/>
            <p:cNvSpPr/>
            <p:nvPr/>
          </p:nvSpPr>
          <p:spPr>
            <a:xfrm>
              <a:off x="0" y="0"/>
              <a:ext cx="4619700" cy="38100"/>
            </a:xfrm>
            <a:prstGeom prst="roundRect">
              <a:avLst>
                <a:gd fmla="val 50000" name="adj"/>
              </a:avLst>
            </a:prstGeom>
            <a:solidFill>
              <a:srgbClr val="8E001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208"/>
            <p:cNvSpPr txBox="1"/>
            <p:nvPr/>
          </p:nvSpPr>
          <p:spPr>
            <a:xfrm>
              <a:off x="0" y="38100"/>
              <a:ext cx="4619700" cy="272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90500" spcFirstLastPara="1" rIns="19050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300">
                  <a:solidFill>
                    <a:srgbClr val="8E00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WHY?</a:t>
              </a:r>
              <a:endParaRPr b="1" sz="13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295275" lvl="0" marL="457200" rtl="0" algn="l">
                <a:spcBef>
                  <a:spcPts val="900"/>
                </a:spcBef>
                <a:spcAft>
                  <a:spcPts val="0"/>
                </a:spcAft>
                <a:buClr>
                  <a:schemeClr val="accent1"/>
                </a:buClr>
                <a:buSzPts val="1050"/>
                <a:buFont typeface="Open Sans"/>
                <a:buChar char="●"/>
              </a:pPr>
              <a:r>
                <a:rPr b="1" lang="it" sz="1050">
                  <a:solidFill>
                    <a:srgbClr val="111827"/>
                  </a:solidFill>
                  <a:latin typeface="Open Sans"/>
                  <a:ea typeface="Open Sans"/>
                  <a:cs typeface="Open Sans"/>
                  <a:sym typeface="Open Sans"/>
                </a:rPr>
                <a:t>Reach a lot of parties</a:t>
              </a:r>
              <a:r>
                <a:rPr lang="it" sz="105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 with just </a:t>
              </a:r>
              <a:r>
                <a:rPr b="1" lang="it" sz="1050">
                  <a:solidFill>
                    <a:srgbClr val="8E001C"/>
                  </a:solidFill>
                  <a:latin typeface="Open Sans"/>
                  <a:ea typeface="Open Sans"/>
                  <a:cs typeface="Open Sans"/>
                  <a:sym typeface="Open Sans"/>
                </a:rPr>
                <a:t>one BGP session</a:t>
              </a:r>
              <a:endParaRPr sz="105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295275" lvl="0" marL="457200" rtl="0" algn="l">
                <a:spcBef>
                  <a:spcPts val="750"/>
                </a:spcBef>
                <a:spcAft>
                  <a:spcPts val="0"/>
                </a:spcAft>
                <a:buClr>
                  <a:schemeClr val="accent1"/>
                </a:buClr>
                <a:buSzPts val="1050"/>
                <a:buFont typeface="Open Sans"/>
                <a:buChar char="●"/>
              </a:pPr>
              <a:r>
                <a:rPr b="1" lang="it" sz="1050">
                  <a:solidFill>
                    <a:srgbClr val="111827"/>
                  </a:solidFill>
                  <a:latin typeface="Open Sans"/>
                  <a:ea typeface="Open Sans"/>
                  <a:cs typeface="Open Sans"/>
                  <a:sym typeface="Open Sans"/>
                </a:rPr>
                <a:t>Providing backup</a:t>
              </a:r>
              <a:r>
                <a:rPr lang="it" sz="105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 for direct peering sessions</a:t>
              </a:r>
              <a:endParaRPr sz="105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295275" lvl="0" marL="457200" rtl="0" algn="l">
                <a:spcBef>
                  <a:spcPts val="750"/>
                </a:spcBef>
                <a:spcAft>
                  <a:spcPts val="0"/>
                </a:spcAft>
                <a:buClr>
                  <a:schemeClr val="accent1"/>
                </a:buClr>
                <a:buSzPts val="1050"/>
                <a:buFont typeface="Open Sans"/>
                <a:buChar char="●"/>
              </a:pPr>
              <a:r>
                <a:rPr b="1" lang="it" sz="1050">
                  <a:solidFill>
                    <a:srgbClr val="111827"/>
                  </a:solidFill>
                  <a:latin typeface="Open Sans"/>
                  <a:ea typeface="Open Sans"/>
                  <a:cs typeface="Open Sans"/>
                  <a:sym typeface="Open Sans"/>
                </a:rPr>
                <a:t>Preventing / Mitigating</a:t>
              </a:r>
              <a:r>
                <a:rPr lang="it" sz="105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 misconfigurations (hijacks)</a:t>
              </a:r>
              <a:endParaRPr sz="105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295275" lvl="0" marL="457200" rtl="0" algn="l">
                <a:spcBef>
                  <a:spcPts val="750"/>
                </a:spcBef>
                <a:spcAft>
                  <a:spcPts val="0"/>
                </a:spcAft>
                <a:buClr>
                  <a:schemeClr val="accent1"/>
                </a:buClr>
                <a:buSzPts val="1050"/>
                <a:buFont typeface="Open Sans"/>
                <a:buChar char="●"/>
              </a:pPr>
              <a:r>
                <a:rPr b="1" lang="it" sz="1050">
                  <a:solidFill>
                    <a:srgbClr val="111827"/>
                  </a:solidFill>
                  <a:latin typeface="Open Sans"/>
                  <a:ea typeface="Open Sans"/>
                  <a:cs typeface="Open Sans"/>
                  <a:sym typeface="Open Sans"/>
                </a:rPr>
                <a:t>Easy entry point</a:t>
              </a:r>
              <a:r>
                <a:rPr lang="it" sz="105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 for new members to the exchange – immediate traffic</a:t>
              </a:r>
              <a:endParaRPr sz="105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295275" lvl="0" marL="457200" rtl="0" algn="l">
                <a:spcBef>
                  <a:spcPts val="750"/>
                </a:spcBef>
                <a:spcAft>
                  <a:spcPts val="0"/>
                </a:spcAft>
                <a:buClr>
                  <a:schemeClr val="accent1"/>
                </a:buClr>
                <a:buSzPts val="1050"/>
                <a:buFont typeface="Open Sans"/>
                <a:buChar char="●"/>
              </a:pPr>
              <a:r>
                <a:rPr b="1" lang="it" sz="1050">
                  <a:solidFill>
                    <a:srgbClr val="111827"/>
                  </a:solidFill>
                  <a:latin typeface="Open Sans"/>
                  <a:ea typeface="Open Sans"/>
                  <a:cs typeface="Open Sans"/>
                  <a:sym typeface="Open Sans"/>
                </a:rPr>
                <a:t>Security features</a:t>
              </a:r>
              <a:r>
                <a:rPr lang="it" sz="105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 (Route Object / ROA RPKI validation)</a:t>
              </a:r>
              <a:endParaRPr sz="105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959" name="Google Shape;959;p208"/>
          <p:cNvSpPr/>
          <p:nvPr/>
        </p:nvSpPr>
        <p:spPr>
          <a:xfrm>
            <a:off x="5676900" y="60575"/>
            <a:ext cx="2809800" cy="1047900"/>
          </a:xfrm>
          <a:prstGeom prst="roundRect">
            <a:avLst>
              <a:gd fmla="val 7272" name="adj"/>
            </a:avLst>
          </a:prstGeom>
          <a:solidFill>
            <a:srgbClr val="FFFFFF"/>
          </a:solidFill>
          <a:ln cap="flat" cmpd="sng" w="9525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60" name="Google Shape;960;p208"/>
          <p:cNvPicPr preferRelativeResize="0"/>
          <p:nvPr/>
        </p:nvPicPr>
        <p:blipFill rotWithShape="1">
          <a:blip r:embed="rId3">
            <a:alphaModFix/>
          </a:blip>
          <a:srcRect b="199" l="0" r="0" t="199"/>
          <a:stretch/>
        </p:blipFill>
        <p:spPr>
          <a:xfrm>
            <a:off x="5772138" y="60563"/>
            <a:ext cx="2619300" cy="9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961" name="Google Shape;961;p208"/>
          <p:cNvSpPr/>
          <p:nvPr/>
        </p:nvSpPr>
        <p:spPr>
          <a:xfrm>
            <a:off x="5676900" y="1188500"/>
            <a:ext cx="3301800" cy="361560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 cap="flat" cmpd="sng" w="9525">
            <a:solidFill>
              <a:srgbClr val="E5E7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62" name="Google Shape;962;p208"/>
          <p:cNvPicPr preferRelativeResize="0"/>
          <p:nvPr/>
        </p:nvPicPr>
        <p:blipFill rotWithShape="1">
          <a:blip r:embed="rId4">
            <a:alphaModFix/>
          </a:blip>
          <a:srcRect b="0" l="4118" r="1212" t="0"/>
          <a:stretch/>
        </p:blipFill>
        <p:spPr>
          <a:xfrm>
            <a:off x="5959125" y="1317650"/>
            <a:ext cx="2809801" cy="33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209"/>
          <p:cNvSpPr txBox="1"/>
          <p:nvPr/>
        </p:nvSpPr>
        <p:spPr>
          <a:xfrm>
            <a:off x="913575" y="201000"/>
            <a:ext cx="7847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Peering</a:t>
            </a:r>
            <a:r>
              <a:rPr b="1" lang="it" sz="2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it" sz="27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key factors</a:t>
            </a:r>
            <a:endParaRPr b="1" sz="27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968" name="Google Shape;968;p209"/>
          <p:cNvGrpSpPr/>
          <p:nvPr/>
        </p:nvGrpSpPr>
        <p:grpSpPr>
          <a:xfrm>
            <a:off x="1299675" y="1312525"/>
            <a:ext cx="2190900" cy="2381400"/>
            <a:chOff x="0" y="0"/>
            <a:chExt cx="2190900" cy="2381400"/>
          </a:xfrm>
        </p:grpSpPr>
        <p:sp>
          <p:nvSpPr>
            <p:cNvPr id="969" name="Google Shape;969;p209"/>
            <p:cNvSpPr/>
            <p:nvPr/>
          </p:nvSpPr>
          <p:spPr>
            <a:xfrm>
              <a:off x="0" y="0"/>
              <a:ext cx="2190900" cy="2381400"/>
            </a:xfrm>
            <a:prstGeom prst="roundRect">
              <a:avLst>
                <a:gd fmla="val 2608" name="adj"/>
              </a:avLst>
            </a:prstGeom>
            <a:solidFill>
              <a:srgbClr val="FFFFFF"/>
            </a:solidFill>
            <a:ln cap="flat" cmpd="sng" w="9525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209"/>
            <p:cNvSpPr/>
            <p:nvPr/>
          </p:nvSpPr>
          <p:spPr>
            <a:xfrm>
              <a:off x="0" y="0"/>
              <a:ext cx="2190900" cy="47700"/>
            </a:xfrm>
            <a:prstGeom prst="roundRect">
              <a:avLst>
                <a:gd fmla="val 40000" name="adj"/>
              </a:avLst>
            </a:prstGeom>
            <a:solidFill>
              <a:srgbClr val="8E001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209"/>
            <p:cNvSpPr txBox="1"/>
            <p:nvPr/>
          </p:nvSpPr>
          <p:spPr>
            <a:xfrm>
              <a:off x="190500" y="238125"/>
              <a:ext cx="18096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400">
                  <a:solidFill>
                    <a:srgbClr val="8E00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01</a:t>
              </a:r>
              <a:endParaRPr b="1" sz="14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it" sz="1600">
                  <a:solidFill>
                    <a:srgbClr val="2222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Keep local traffic local</a:t>
              </a:r>
              <a:endParaRPr b="1" sz="16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1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972" name="Google Shape;972;p209"/>
          <p:cNvGrpSpPr/>
          <p:nvPr/>
        </p:nvGrpSpPr>
        <p:grpSpPr>
          <a:xfrm>
            <a:off x="3823800" y="1312525"/>
            <a:ext cx="2190900" cy="2381400"/>
            <a:chOff x="0" y="0"/>
            <a:chExt cx="2190900" cy="2381400"/>
          </a:xfrm>
        </p:grpSpPr>
        <p:sp>
          <p:nvSpPr>
            <p:cNvPr id="973" name="Google Shape;973;p209"/>
            <p:cNvSpPr/>
            <p:nvPr/>
          </p:nvSpPr>
          <p:spPr>
            <a:xfrm>
              <a:off x="0" y="0"/>
              <a:ext cx="2190900" cy="2381400"/>
            </a:xfrm>
            <a:prstGeom prst="roundRect">
              <a:avLst>
                <a:gd fmla="val 2608" name="adj"/>
              </a:avLst>
            </a:prstGeom>
            <a:solidFill>
              <a:srgbClr val="FFFFFF"/>
            </a:solidFill>
            <a:ln cap="flat" cmpd="sng" w="9525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209"/>
            <p:cNvSpPr/>
            <p:nvPr/>
          </p:nvSpPr>
          <p:spPr>
            <a:xfrm>
              <a:off x="0" y="0"/>
              <a:ext cx="2190900" cy="47700"/>
            </a:xfrm>
            <a:prstGeom prst="roundRect">
              <a:avLst>
                <a:gd fmla="val 40000" name="adj"/>
              </a:avLst>
            </a:prstGeom>
            <a:solidFill>
              <a:srgbClr val="8E001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209"/>
            <p:cNvSpPr txBox="1"/>
            <p:nvPr/>
          </p:nvSpPr>
          <p:spPr>
            <a:xfrm>
              <a:off x="190500" y="238125"/>
              <a:ext cx="18096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400">
                  <a:solidFill>
                    <a:srgbClr val="8E00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02</a:t>
              </a:r>
              <a:endParaRPr b="1" sz="14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it" sz="1600">
                  <a:solidFill>
                    <a:srgbClr val="2222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Security</a:t>
              </a:r>
              <a:endParaRPr b="1" sz="16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1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976" name="Google Shape;976;p209"/>
          <p:cNvGrpSpPr/>
          <p:nvPr/>
        </p:nvGrpSpPr>
        <p:grpSpPr>
          <a:xfrm>
            <a:off x="6347925" y="1312525"/>
            <a:ext cx="2190900" cy="2381400"/>
            <a:chOff x="0" y="0"/>
            <a:chExt cx="2190900" cy="2381400"/>
          </a:xfrm>
        </p:grpSpPr>
        <p:sp>
          <p:nvSpPr>
            <p:cNvPr id="977" name="Google Shape;977;p209"/>
            <p:cNvSpPr/>
            <p:nvPr/>
          </p:nvSpPr>
          <p:spPr>
            <a:xfrm>
              <a:off x="0" y="0"/>
              <a:ext cx="2190900" cy="2381400"/>
            </a:xfrm>
            <a:prstGeom prst="roundRect">
              <a:avLst>
                <a:gd fmla="val 2608" name="adj"/>
              </a:avLst>
            </a:prstGeom>
            <a:solidFill>
              <a:srgbClr val="FFFFFF"/>
            </a:solidFill>
            <a:ln cap="flat" cmpd="sng" w="9525">
              <a:solidFill>
                <a:srgbClr val="E5E7E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209"/>
            <p:cNvSpPr/>
            <p:nvPr/>
          </p:nvSpPr>
          <p:spPr>
            <a:xfrm>
              <a:off x="0" y="0"/>
              <a:ext cx="2190900" cy="47700"/>
            </a:xfrm>
            <a:prstGeom prst="roundRect">
              <a:avLst>
                <a:gd fmla="val 40000" name="adj"/>
              </a:avLst>
            </a:prstGeom>
            <a:solidFill>
              <a:srgbClr val="8E001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209"/>
            <p:cNvSpPr txBox="1"/>
            <p:nvPr/>
          </p:nvSpPr>
          <p:spPr>
            <a:xfrm>
              <a:off x="190500" y="238125"/>
              <a:ext cx="1809600" cy="190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400">
                  <a:solidFill>
                    <a:srgbClr val="8E00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03</a:t>
              </a:r>
              <a:endParaRPr b="1" sz="14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b="1" lang="it" sz="1600">
                  <a:solidFill>
                    <a:srgbClr val="22222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Resilience</a:t>
              </a:r>
              <a:endParaRPr b="1" sz="16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10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210"/>
          <p:cNvSpPr txBox="1"/>
          <p:nvPr/>
        </p:nvSpPr>
        <p:spPr>
          <a:xfrm>
            <a:off x="913575" y="201000"/>
            <a:ext cx="7847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Why</a:t>
            </a:r>
            <a:r>
              <a:rPr b="1" lang="it" sz="3000">
                <a:solidFill>
                  <a:srgbClr val="4472C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it" sz="3000">
                <a:latin typeface="Montserrat"/>
                <a:ea typeface="Montserrat"/>
                <a:cs typeface="Montserrat"/>
                <a:sym typeface="Montserrat"/>
              </a:rPr>
              <a:t>peer – </a:t>
            </a:r>
            <a:r>
              <a:rPr b="1" lang="it" sz="27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Keep local traffic local</a:t>
            </a:r>
            <a:endParaRPr b="1" sz="2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985" name="Google Shape;985;p210"/>
          <p:cNvGrpSpPr/>
          <p:nvPr/>
        </p:nvGrpSpPr>
        <p:grpSpPr>
          <a:xfrm>
            <a:off x="1323900" y="1000050"/>
            <a:ext cx="2095500" cy="3143400"/>
            <a:chOff x="0" y="0"/>
            <a:chExt cx="2095500" cy="3143400"/>
          </a:xfrm>
        </p:grpSpPr>
        <p:sp>
          <p:nvSpPr>
            <p:cNvPr id="986" name="Google Shape;986;p210"/>
            <p:cNvSpPr/>
            <p:nvPr/>
          </p:nvSpPr>
          <p:spPr>
            <a:xfrm>
              <a:off x="0" y="0"/>
              <a:ext cx="2095500" cy="3143400"/>
            </a:xfrm>
            <a:prstGeom prst="roundRect">
              <a:avLst>
                <a:gd fmla="val 7272" name="adj"/>
              </a:avLst>
            </a:prstGeom>
            <a:solidFill>
              <a:srgbClr val="8E001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210"/>
            <p:cNvSpPr txBox="1"/>
            <p:nvPr/>
          </p:nvSpPr>
          <p:spPr>
            <a:xfrm>
              <a:off x="0" y="0"/>
              <a:ext cx="2095500" cy="3143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228600" lIns="228600" spcFirstLastPara="1" rIns="228600" wrap="square" tIns="2286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it" sz="185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Performance</a:t>
              </a:r>
              <a:endParaRPr b="1" i="0" sz="185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988" name="Google Shape;988;p210"/>
          <p:cNvGrpSpPr/>
          <p:nvPr/>
        </p:nvGrpSpPr>
        <p:grpSpPr>
          <a:xfrm>
            <a:off x="3609900" y="1000050"/>
            <a:ext cx="4953000" cy="933600"/>
            <a:chOff x="0" y="0"/>
            <a:chExt cx="4953000" cy="933600"/>
          </a:xfrm>
        </p:grpSpPr>
        <p:sp>
          <p:nvSpPr>
            <p:cNvPr id="989" name="Google Shape;989;p210"/>
            <p:cNvSpPr/>
            <p:nvPr/>
          </p:nvSpPr>
          <p:spPr>
            <a:xfrm>
              <a:off x="0" y="0"/>
              <a:ext cx="4953000" cy="933600"/>
            </a:xfrm>
            <a:prstGeom prst="roundRect">
              <a:avLst>
                <a:gd fmla="val 12244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210"/>
            <p:cNvSpPr txBox="1"/>
            <p:nvPr/>
          </p:nvSpPr>
          <p:spPr>
            <a:xfrm>
              <a:off x="228600" y="115575"/>
              <a:ext cx="4495800" cy="628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it" sz="1400">
                  <a:solidFill>
                    <a:srgbClr val="0F172A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Lowers the latency</a:t>
              </a:r>
              <a:endParaRPr b="1" i="0" sz="140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i="0" lang="it" sz="1100">
                  <a:solidFill>
                    <a:srgbClr val="64748B"/>
                  </a:solidFill>
                  <a:latin typeface="Open Sans"/>
                  <a:ea typeface="Open Sans"/>
                  <a:cs typeface="Open Sans"/>
                  <a:sym typeface="Open Sans"/>
                </a:rPr>
                <a:t>Direct local interconnects minimize path lengths and eliminate unnecessary transit hops.</a:t>
              </a:r>
              <a:endParaRPr b="1" i="0" sz="1100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991" name="Google Shape;991;p210"/>
          <p:cNvGrpSpPr/>
          <p:nvPr/>
        </p:nvGrpSpPr>
        <p:grpSpPr>
          <a:xfrm>
            <a:off x="3609900" y="2104950"/>
            <a:ext cx="4953000" cy="933600"/>
            <a:chOff x="0" y="0"/>
            <a:chExt cx="4953000" cy="933600"/>
          </a:xfrm>
        </p:grpSpPr>
        <p:sp>
          <p:nvSpPr>
            <p:cNvPr id="992" name="Google Shape;992;p210"/>
            <p:cNvSpPr/>
            <p:nvPr/>
          </p:nvSpPr>
          <p:spPr>
            <a:xfrm>
              <a:off x="0" y="0"/>
              <a:ext cx="4953000" cy="933600"/>
            </a:xfrm>
            <a:prstGeom prst="roundRect">
              <a:avLst>
                <a:gd fmla="val 12244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210"/>
            <p:cNvSpPr txBox="1"/>
            <p:nvPr/>
          </p:nvSpPr>
          <p:spPr>
            <a:xfrm>
              <a:off x="228600" y="109100"/>
              <a:ext cx="4495800" cy="628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it" sz="1400">
                  <a:solidFill>
                    <a:srgbClr val="0F172A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Increase the throughput</a:t>
              </a:r>
              <a:endParaRPr b="1" i="0" sz="140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i="0" lang="it" sz="1100">
                  <a:solidFill>
                    <a:srgbClr val="64748B"/>
                  </a:solidFill>
                  <a:latin typeface="Open Sans"/>
                  <a:ea typeface="Open Sans"/>
                  <a:cs typeface="Open Sans"/>
                  <a:sym typeface="Open Sans"/>
                </a:rPr>
                <a:t>Maximizes available bandwidth capacity and avoids long-haul network bottlenecks.</a:t>
              </a:r>
              <a:endParaRPr b="1" i="0" sz="1100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994" name="Google Shape;994;p210"/>
          <p:cNvGrpSpPr/>
          <p:nvPr/>
        </p:nvGrpSpPr>
        <p:grpSpPr>
          <a:xfrm>
            <a:off x="3609900" y="3209850"/>
            <a:ext cx="4953000" cy="933600"/>
            <a:chOff x="0" y="0"/>
            <a:chExt cx="4953000" cy="933600"/>
          </a:xfrm>
        </p:grpSpPr>
        <p:sp>
          <p:nvSpPr>
            <p:cNvPr id="995" name="Google Shape;995;p210"/>
            <p:cNvSpPr/>
            <p:nvPr/>
          </p:nvSpPr>
          <p:spPr>
            <a:xfrm>
              <a:off x="0" y="0"/>
              <a:ext cx="4953000" cy="933600"/>
            </a:xfrm>
            <a:prstGeom prst="roundRect">
              <a:avLst>
                <a:gd fmla="val 12244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210"/>
            <p:cNvSpPr txBox="1"/>
            <p:nvPr/>
          </p:nvSpPr>
          <p:spPr>
            <a:xfrm>
              <a:off x="228600" y="152400"/>
              <a:ext cx="4495800" cy="628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it" sz="1295">
                  <a:solidFill>
                    <a:srgbClr val="0F172A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Improves user experience in terms of speed and stability</a:t>
              </a:r>
              <a:endParaRPr b="1" i="0" sz="1295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i="0" lang="it" sz="1118">
                  <a:solidFill>
                    <a:srgbClr val="64748B"/>
                  </a:solidFill>
                  <a:latin typeface="Open Sans"/>
                  <a:ea typeface="Open Sans"/>
                  <a:cs typeface="Open Sans"/>
                  <a:sym typeface="Open Sans"/>
                </a:rPr>
                <a:t>Delivers seamless, highly reliable end-user connectivity and fast loading times.</a:t>
              </a:r>
              <a:endParaRPr b="1" i="0" sz="1118">
                <a:solidFill>
                  <a:srgbClr val="0F172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p211"/>
          <p:cNvSpPr txBox="1"/>
          <p:nvPr/>
        </p:nvSpPr>
        <p:spPr>
          <a:xfrm>
            <a:off x="913575" y="201000"/>
            <a:ext cx="7847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Tromboning </a:t>
            </a:r>
            <a:r>
              <a:rPr b="1" lang="it" sz="30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effect</a:t>
            </a:r>
            <a:endParaRPr b="1" sz="27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002" name="Google Shape;1002;p211"/>
          <p:cNvGrpSpPr/>
          <p:nvPr/>
        </p:nvGrpSpPr>
        <p:grpSpPr>
          <a:xfrm>
            <a:off x="1047750" y="809625"/>
            <a:ext cx="3762300" cy="1428900"/>
            <a:chOff x="0" y="0"/>
            <a:chExt cx="3762300" cy="1428900"/>
          </a:xfrm>
        </p:grpSpPr>
        <p:sp>
          <p:nvSpPr>
            <p:cNvPr id="1003" name="Google Shape;1003;p211"/>
            <p:cNvSpPr/>
            <p:nvPr/>
          </p:nvSpPr>
          <p:spPr>
            <a:xfrm>
              <a:off x="0" y="0"/>
              <a:ext cx="3762300" cy="1428900"/>
            </a:xfrm>
            <a:prstGeom prst="roundRect">
              <a:avLst>
                <a:gd fmla="val 6666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211"/>
            <p:cNvSpPr/>
            <p:nvPr/>
          </p:nvSpPr>
          <p:spPr>
            <a:xfrm>
              <a:off x="0" y="0"/>
              <a:ext cx="3762300" cy="38100"/>
            </a:xfrm>
            <a:prstGeom prst="roundRect">
              <a:avLst>
                <a:gd fmla="val 50000" name="adj"/>
              </a:avLst>
            </a:prstGeom>
            <a:solidFill>
              <a:srgbClr val="8E001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211"/>
            <p:cNvSpPr txBox="1"/>
            <p:nvPr/>
          </p:nvSpPr>
          <p:spPr>
            <a:xfrm>
              <a:off x="190500" y="152400"/>
              <a:ext cx="33813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200">
                  <a:solidFill>
                    <a:srgbClr val="8E00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WHAT IS “TROMBONING”?</a:t>
              </a:r>
              <a:endParaRPr b="1" sz="12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it" sz="1050">
                  <a:solidFill>
                    <a:srgbClr val="334155"/>
                  </a:solidFill>
                  <a:latin typeface="Open Sans"/>
                  <a:ea typeface="Open Sans"/>
                  <a:cs typeface="Open Sans"/>
                  <a:sym typeface="Open Sans"/>
                </a:rPr>
                <a:t>A routing inefficiency where traffic generated in and destined for the same geographical area travels hundreds of kilometers to a distant international hub before returning to a neighboring network.</a:t>
              </a:r>
              <a:endParaRPr b="0" sz="105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006" name="Google Shape;1006;p211"/>
          <p:cNvGrpSpPr/>
          <p:nvPr/>
        </p:nvGrpSpPr>
        <p:grpSpPr>
          <a:xfrm>
            <a:off x="5000625" y="809625"/>
            <a:ext cx="3762300" cy="1428900"/>
            <a:chOff x="0" y="0"/>
            <a:chExt cx="3762300" cy="1428900"/>
          </a:xfrm>
        </p:grpSpPr>
        <p:sp>
          <p:nvSpPr>
            <p:cNvPr id="1007" name="Google Shape;1007;p211"/>
            <p:cNvSpPr/>
            <p:nvPr/>
          </p:nvSpPr>
          <p:spPr>
            <a:xfrm>
              <a:off x="0" y="0"/>
              <a:ext cx="3762300" cy="1428900"/>
            </a:xfrm>
            <a:prstGeom prst="roundRect">
              <a:avLst>
                <a:gd fmla="val 6666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211"/>
            <p:cNvSpPr/>
            <p:nvPr/>
          </p:nvSpPr>
          <p:spPr>
            <a:xfrm>
              <a:off x="0" y="0"/>
              <a:ext cx="3762300" cy="38100"/>
            </a:xfrm>
            <a:prstGeom prst="roundRect">
              <a:avLst>
                <a:gd fmla="val 50000" name="adj"/>
              </a:avLst>
            </a:prstGeom>
            <a:solidFill>
              <a:srgbClr val="8E001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211"/>
            <p:cNvSpPr txBox="1"/>
            <p:nvPr/>
          </p:nvSpPr>
          <p:spPr>
            <a:xfrm>
              <a:off x="190500" y="152400"/>
              <a:ext cx="33813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200">
                  <a:solidFill>
                    <a:srgbClr val="8E00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WHY DOES IT HAPPEN?</a:t>
              </a:r>
              <a:endParaRPr b="1" sz="12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it" sz="1050">
                  <a:solidFill>
                    <a:srgbClr val="334155"/>
                  </a:solidFill>
                  <a:latin typeface="Open Sans"/>
                  <a:ea typeface="Open Sans"/>
                  <a:cs typeface="Open Sans"/>
                  <a:sym typeface="Open Sans"/>
                </a:rPr>
                <a:t>Occurs when two local Autonomous Systems (ASNs) lack direct local interconnection and rely exclusively on upstream IP Transit providers.</a:t>
              </a:r>
              <a:endParaRPr b="0" sz="105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010" name="Google Shape;1010;p211"/>
          <p:cNvSpPr txBox="1"/>
          <p:nvPr/>
        </p:nvSpPr>
        <p:spPr>
          <a:xfrm>
            <a:off x="1047750" y="2381250"/>
            <a:ext cx="77154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3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rPr>
              <a:t>THE CONSEQUENCES:</a:t>
            </a:r>
            <a:endParaRPr b="1" sz="1300">
              <a:solidFill>
                <a:srgbClr val="8E001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011" name="Google Shape;1011;p211"/>
          <p:cNvGrpSpPr/>
          <p:nvPr/>
        </p:nvGrpSpPr>
        <p:grpSpPr>
          <a:xfrm>
            <a:off x="1047750" y="2714625"/>
            <a:ext cx="2476500" cy="1905000"/>
            <a:chOff x="0" y="0"/>
            <a:chExt cx="2476500" cy="1905000"/>
          </a:xfrm>
        </p:grpSpPr>
        <p:sp>
          <p:nvSpPr>
            <p:cNvPr id="1012" name="Google Shape;1012;p211"/>
            <p:cNvSpPr/>
            <p:nvPr/>
          </p:nvSpPr>
          <p:spPr>
            <a:xfrm>
              <a:off x="0" y="0"/>
              <a:ext cx="2476500" cy="1905000"/>
            </a:xfrm>
            <a:prstGeom prst="roundRect">
              <a:avLst>
                <a:gd fmla="val 6000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211"/>
            <p:cNvSpPr/>
            <p:nvPr/>
          </p:nvSpPr>
          <p:spPr>
            <a:xfrm>
              <a:off x="0" y="0"/>
              <a:ext cx="2476500" cy="38100"/>
            </a:xfrm>
            <a:prstGeom prst="roundRect">
              <a:avLst>
                <a:gd fmla="val 50000" name="adj"/>
              </a:avLst>
            </a:prstGeom>
            <a:solidFill>
              <a:srgbClr val="8E001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211"/>
            <p:cNvSpPr txBox="1"/>
            <p:nvPr/>
          </p:nvSpPr>
          <p:spPr>
            <a:xfrm>
              <a:off x="190500" y="190500"/>
              <a:ext cx="2095500" cy="15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400">
                  <a:solidFill>
                    <a:srgbClr val="8E00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01</a:t>
              </a:r>
              <a:endParaRPr b="1" sz="14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lang="it" sz="1300">
                  <a:solidFill>
                    <a:srgbClr val="0F172A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High Latency</a:t>
              </a:r>
              <a:endParaRPr b="1" sz="130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it" sz="1000">
                  <a:solidFill>
                    <a:srgbClr val="64748B"/>
                  </a:solidFill>
                  <a:latin typeface="Open Sans"/>
                  <a:ea typeface="Open Sans"/>
                  <a:cs typeface="Open Sans"/>
                  <a:sym typeface="Open Sans"/>
                </a:rPr>
                <a:t>Unnecessary propagation delay for real-time services (VoIP, Cloud, Streaming).</a:t>
              </a:r>
              <a:endParaRPr b="0" sz="1000">
                <a:solidFill>
                  <a:srgbClr val="64748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015" name="Google Shape;1015;p211"/>
          <p:cNvGrpSpPr/>
          <p:nvPr/>
        </p:nvGrpSpPr>
        <p:grpSpPr>
          <a:xfrm>
            <a:off x="3619500" y="2714625"/>
            <a:ext cx="2476500" cy="1905000"/>
            <a:chOff x="0" y="0"/>
            <a:chExt cx="2476500" cy="1905000"/>
          </a:xfrm>
        </p:grpSpPr>
        <p:sp>
          <p:nvSpPr>
            <p:cNvPr id="1016" name="Google Shape;1016;p211"/>
            <p:cNvSpPr/>
            <p:nvPr/>
          </p:nvSpPr>
          <p:spPr>
            <a:xfrm>
              <a:off x="0" y="0"/>
              <a:ext cx="2476500" cy="1905000"/>
            </a:xfrm>
            <a:prstGeom prst="roundRect">
              <a:avLst>
                <a:gd fmla="val 6000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211"/>
            <p:cNvSpPr/>
            <p:nvPr/>
          </p:nvSpPr>
          <p:spPr>
            <a:xfrm>
              <a:off x="0" y="0"/>
              <a:ext cx="2476500" cy="38100"/>
            </a:xfrm>
            <a:prstGeom prst="roundRect">
              <a:avLst>
                <a:gd fmla="val 50000" name="adj"/>
              </a:avLst>
            </a:prstGeom>
            <a:solidFill>
              <a:srgbClr val="8E001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211"/>
            <p:cNvSpPr txBox="1"/>
            <p:nvPr/>
          </p:nvSpPr>
          <p:spPr>
            <a:xfrm>
              <a:off x="190500" y="190500"/>
              <a:ext cx="2095500" cy="15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400">
                  <a:solidFill>
                    <a:srgbClr val="8E00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02</a:t>
              </a:r>
              <a:endParaRPr b="1" sz="14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lang="it" sz="1300">
                  <a:solidFill>
                    <a:srgbClr val="0F172A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Higher Operational Costs</a:t>
              </a:r>
              <a:endParaRPr b="1" sz="130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it" sz="1000">
                  <a:solidFill>
                    <a:srgbClr val="64748B"/>
                  </a:solidFill>
                  <a:latin typeface="Open Sans"/>
                  <a:ea typeface="Open Sans"/>
                  <a:cs typeface="Open Sans"/>
                  <a:sym typeface="Open Sans"/>
                </a:rPr>
                <a:t>Operators pay per-Mbps transit fees for traffic that should be local.</a:t>
              </a:r>
              <a:endParaRPr b="0" sz="1000">
                <a:solidFill>
                  <a:srgbClr val="64748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019" name="Google Shape;1019;p211"/>
          <p:cNvGrpSpPr/>
          <p:nvPr/>
        </p:nvGrpSpPr>
        <p:grpSpPr>
          <a:xfrm>
            <a:off x="6191250" y="2714625"/>
            <a:ext cx="2476500" cy="1905000"/>
            <a:chOff x="0" y="0"/>
            <a:chExt cx="2476500" cy="1905000"/>
          </a:xfrm>
        </p:grpSpPr>
        <p:sp>
          <p:nvSpPr>
            <p:cNvPr id="1020" name="Google Shape;1020;p211"/>
            <p:cNvSpPr/>
            <p:nvPr/>
          </p:nvSpPr>
          <p:spPr>
            <a:xfrm>
              <a:off x="0" y="0"/>
              <a:ext cx="2476500" cy="1905000"/>
            </a:xfrm>
            <a:prstGeom prst="roundRect">
              <a:avLst>
                <a:gd fmla="val 6000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211"/>
            <p:cNvSpPr/>
            <p:nvPr/>
          </p:nvSpPr>
          <p:spPr>
            <a:xfrm>
              <a:off x="0" y="0"/>
              <a:ext cx="2476500" cy="38100"/>
            </a:xfrm>
            <a:prstGeom prst="roundRect">
              <a:avLst>
                <a:gd fmla="val 50000" name="adj"/>
              </a:avLst>
            </a:prstGeom>
            <a:solidFill>
              <a:srgbClr val="8E001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211"/>
            <p:cNvSpPr txBox="1"/>
            <p:nvPr/>
          </p:nvSpPr>
          <p:spPr>
            <a:xfrm>
              <a:off x="190500" y="190500"/>
              <a:ext cx="2095500" cy="15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400">
                  <a:solidFill>
                    <a:srgbClr val="8E00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03</a:t>
              </a:r>
              <a:endParaRPr b="1" sz="14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lang="it" sz="1300">
                  <a:solidFill>
                    <a:srgbClr val="0F172A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Single Point of Failure</a:t>
              </a:r>
              <a:endParaRPr b="1" sz="130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lang="it" sz="1000">
                  <a:solidFill>
                    <a:srgbClr val="64748B"/>
                  </a:solidFill>
                  <a:latin typeface="Open Sans"/>
                  <a:ea typeface="Open Sans"/>
                  <a:cs typeface="Open Sans"/>
                  <a:sym typeface="Open Sans"/>
                </a:rPr>
                <a:t>Local communication breaks if international subsea/dorsal links cut.</a:t>
              </a:r>
              <a:endParaRPr b="0" sz="1000">
                <a:solidFill>
                  <a:srgbClr val="64748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212"/>
          <p:cNvSpPr txBox="1"/>
          <p:nvPr/>
        </p:nvSpPr>
        <p:spPr>
          <a:xfrm>
            <a:off x="1805900" y="1396375"/>
            <a:ext cx="7847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6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Case study: </a:t>
            </a:r>
            <a:endParaRPr b="1" sz="60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6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EG-IX</a:t>
            </a:r>
            <a:endParaRPr b="1" sz="57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Google Shape;1032;p213" title="WhatsApp Image 2026-09-17 at 16.12.57 (1)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5375" y="739052"/>
            <a:ext cx="3132300" cy="4176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1033" name="Google Shape;1033;p213" title="WhatsApp Image 2026-09-17 at 16.12.57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72025" y="411961"/>
            <a:ext cx="3132300" cy="4176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1034" name="Google Shape;1034;p213"/>
          <p:cNvSpPr txBox="1"/>
          <p:nvPr/>
        </p:nvSpPr>
        <p:spPr>
          <a:xfrm>
            <a:off x="1068400" y="9285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Why </a:t>
            </a:r>
            <a:r>
              <a:rPr b="1" lang="it" sz="30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Egypt?</a:t>
            </a:r>
            <a:endParaRPr b="1" sz="27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214"/>
          <p:cNvSpPr txBox="1"/>
          <p:nvPr/>
        </p:nvSpPr>
        <p:spPr>
          <a:xfrm>
            <a:off x="857250" y="228600"/>
            <a:ext cx="78105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6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Case study: </a:t>
            </a:r>
            <a:r>
              <a:rPr b="1" lang="it" sz="26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rPr>
              <a:t>EG-IX</a:t>
            </a:r>
            <a:endParaRPr b="1" sz="2600">
              <a:solidFill>
                <a:srgbClr val="22222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b="0" lang="it" sz="1100">
                <a:solidFill>
                  <a:srgbClr val="8E001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Real-World Impact: The EG-IX Cairo Case Study</a:t>
            </a:r>
            <a:endParaRPr b="0" sz="1100">
              <a:solidFill>
                <a:srgbClr val="8E001C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pSp>
        <p:nvGrpSpPr>
          <p:cNvPr id="1040" name="Google Shape;1040;p214"/>
          <p:cNvGrpSpPr/>
          <p:nvPr/>
        </p:nvGrpSpPr>
        <p:grpSpPr>
          <a:xfrm>
            <a:off x="857250" y="1000125"/>
            <a:ext cx="3810000" cy="1809600"/>
            <a:chOff x="0" y="0"/>
            <a:chExt cx="3810000" cy="1809600"/>
          </a:xfrm>
        </p:grpSpPr>
        <p:sp>
          <p:nvSpPr>
            <p:cNvPr id="1041" name="Google Shape;1041;p214"/>
            <p:cNvSpPr/>
            <p:nvPr/>
          </p:nvSpPr>
          <p:spPr>
            <a:xfrm>
              <a:off x="0" y="0"/>
              <a:ext cx="3810000" cy="1809600"/>
            </a:xfrm>
            <a:prstGeom prst="roundRect">
              <a:avLst>
                <a:gd fmla="val 5263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214"/>
            <p:cNvSpPr/>
            <p:nvPr/>
          </p:nvSpPr>
          <p:spPr>
            <a:xfrm>
              <a:off x="0" y="0"/>
              <a:ext cx="57300" cy="1809600"/>
            </a:xfrm>
            <a:prstGeom prst="roundRect">
              <a:avLst>
                <a:gd fmla="val 50000" name="adj"/>
              </a:avLst>
            </a:prstGeom>
            <a:solidFill>
              <a:srgbClr val="8E001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214"/>
            <p:cNvSpPr txBox="1"/>
            <p:nvPr/>
          </p:nvSpPr>
          <p:spPr>
            <a:xfrm>
              <a:off x="190500" y="133350"/>
              <a:ext cx="3476700" cy="154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200">
                  <a:solidFill>
                    <a:srgbClr val="222222"/>
                  </a:solidFill>
                  <a:latin typeface="Open Sans"/>
                  <a:ea typeface="Open Sans"/>
                  <a:cs typeface="Open Sans"/>
                  <a:sym typeface="Open Sans"/>
                </a:rPr>
                <a:t>The Subsea Cable Chokepoint </a:t>
              </a:r>
              <a:r>
                <a:rPr b="0" lang="it" sz="1000">
                  <a:solidFill>
                    <a:srgbClr val="64748B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(CSIS Study)</a:t>
              </a:r>
              <a:r>
                <a:rPr b="1" lang="it" sz="1200">
                  <a:solidFill>
                    <a:srgbClr val="222222"/>
                  </a:solidFill>
                  <a:latin typeface="Open Sans"/>
                  <a:ea typeface="Open Sans"/>
                  <a:cs typeface="Open Sans"/>
                  <a:sym typeface="Open Sans"/>
                </a:rPr>
                <a:t>:</a:t>
              </a:r>
              <a:endParaRPr b="1" sz="12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295275" lvl="0" marL="457200" rtl="0" algn="l">
                <a:spcBef>
                  <a:spcPts val="600"/>
                </a:spcBef>
                <a:spcAft>
                  <a:spcPts val="0"/>
                </a:spcAft>
                <a:buClr>
                  <a:srgbClr val="334155"/>
                </a:buClr>
                <a:buSzPts val="1050"/>
                <a:buFont typeface="Open Sans"/>
                <a:buChar char="●"/>
              </a:pPr>
              <a:r>
                <a:rPr lang="it" sz="1050">
                  <a:solidFill>
                    <a:srgbClr val="334155"/>
                  </a:solidFill>
                  <a:latin typeface="Open Sans"/>
                  <a:ea typeface="Open Sans"/>
                  <a:cs typeface="Open Sans"/>
                  <a:sym typeface="Open Sans"/>
                </a:rPr>
                <a:t>Egypt is the </a:t>
              </a:r>
              <a:r>
                <a:rPr lang="it" sz="1050">
                  <a:solidFill>
                    <a:schemeClr val="accen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2nd most critical hub worldwide</a:t>
              </a:r>
              <a:r>
                <a:rPr lang="it" sz="1050">
                  <a:solidFill>
                    <a:srgbClr val="334155"/>
                  </a:solidFill>
                  <a:latin typeface="Open Sans"/>
                  <a:ea typeface="Open Sans"/>
                  <a:cs typeface="Open Sans"/>
                  <a:sym typeface="Open Sans"/>
                </a:rPr>
                <a:t> for subsea cables (after the US). Located at the intersection of 20+ international submarine cable systems.</a:t>
              </a:r>
              <a:endParaRPr sz="105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295275" lvl="0" marL="457200" rtl="0" algn="l">
                <a:spcBef>
                  <a:spcPts val="600"/>
                </a:spcBef>
                <a:spcAft>
                  <a:spcPts val="0"/>
                </a:spcAft>
                <a:buClr>
                  <a:srgbClr val="334155"/>
                </a:buClr>
                <a:buSzPts val="1050"/>
                <a:buFont typeface="Open Sans"/>
                <a:buChar char="●"/>
              </a:pPr>
              <a:r>
                <a:rPr lang="it" sz="1050">
                  <a:solidFill>
                    <a:srgbClr val="334155"/>
                  </a:solidFill>
                  <a:latin typeface="Open Sans"/>
                  <a:ea typeface="Open Sans"/>
                  <a:cs typeface="Open Sans"/>
                  <a:sym typeface="Open Sans"/>
                </a:rPr>
                <a:t>Handles 16–17% of global Internet traffic and </a:t>
              </a:r>
              <a:r>
                <a:rPr lang="it" sz="1050">
                  <a:solidFill>
                    <a:schemeClr val="accen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over 30% of Europe-to-Asia traffic across Suez</a:t>
              </a:r>
              <a:r>
                <a:rPr lang="it" sz="1050">
                  <a:solidFill>
                    <a:schemeClr val="accent1"/>
                  </a:solidFill>
                  <a:latin typeface="Open Sans"/>
                  <a:ea typeface="Open Sans"/>
                  <a:cs typeface="Open Sans"/>
                  <a:sym typeface="Open Sans"/>
                </a:rPr>
                <a:t>.</a:t>
              </a:r>
              <a:endParaRPr sz="105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044" name="Google Shape;1044;p214"/>
          <p:cNvGrpSpPr/>
          <p:nvPr/>
        </p:nvGrpSpPr>
        <p:grpSpPr>
          <a:xfrm>
            <a:off x="857250" y="2952750"/>
            <a:ext cx="3810000" cy="1666800"/>
            <a:chOff x="0" y="0"/>
            <a:chExt cx="3810000" cy="1666800"/>
          </a:xfrm>
        </p:grpSpPr>
        <p:sp>
          <p:nvSpPr>
            <p:cNvPr id="1045" name="Google Shape;1045;p214"/>
            <p:cNvSpPr/>
            <p:nvPr/>
          </p:nvSpPr>
          <p:spPr>
            <a:xfrm>
              <a:off x="0" y="0"/>
              <a:ext cx="3810000" cy="1666800"/>
            </a:xfrm>
            <a:prstGeom prst="roundRect">
              <a:avLst>
                <a:gd fmla="val 5714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214"/>
            <p:cNvSpPr/>
            <p:nvPr/>
          </p:nvSpPr>
          <p:spPr>
            <a:xfrm>
              <a:off x="0" y="0"/>
              <a:ext cx="57300" cy="16668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214"/>
            <p:cNvSpPr txBox="1"/>
            <p:nvPr/>
          </p:nvSpPr>
          <p:spPr>
            <a:xfrm>
              <a:off x="190500" y="152400"/>
              <a:ext cx="3476700" cy="136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200">
                  <a:solidFill>
                    <a:srgbClr val="222222"/>
                  </a:solidFill>
                  <a:latin typeface="Open Sans"/>
                  <a:ea typeface="Open Sans"/>
                  <a:cs typeface="Open Sans"/>
                  <a:sym typeface="Open Sans"/>
                </a:rPr>
                <a:t>The "Pass-Through" Problem:</a:t>
              </a:r>
              <a:endParaRPr b="1" sz="12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750"/>
                </a:spcBef>
                <a:spcAft>
                  <a:spcPts val="0"/>
                </a:spcAft>
                <a:buNone/>
              </a:pPr>
              <a:r>
                <a:rPr lang="it" sz="1050">
                  <a:solidFill>
                    <a:srgbClr val="334155"/>
                  </a:solidFill>
                  <a:latin typeface="Open Sans"/>
                  <a:ea typeface="Open Sans"/>
                  <a:cs typeface="Open Sans"/>
                  <a:sym typeface="Open Sans"/>
                </a:rPr>
                <a:t>Despite hosting massive subsea capacity, local inter-ISP traffic was historically backhauled to European hubs (Marseille, Frankfurt), causing </a:t>
              </a:r>
              <a:r>
                <a:rPr lang="it" sz="1050">
                  <a:solidFill>
                    <a:schemeClr val="accent1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70–90 ms latencies </a:t>
              </a:r>
              <a:r>
                <a:rPr lang="it" sz="1050">
                  <a:solidFill>
                    <a:srgbClr val="334155"/>
                  </a:solidFill>
                  <a:latin typeface="Open Sans"/>
                  <a:ea typeface="Open Sans"/>
                  <a:cs typeface="Open Sans"/>
                  <a:sym typeface="Open Sans"/>
                </a:rPr>
                <a:t>locally.</a:t>
              </a:r>
              <a:endParaRPr sz="105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048" name="Google Shape;1048;p214"/>
          <p:cNvGrpSpPr/>
          <p:nvPr/>
        </p:nvGrpSpPr>
        <p:grpSpPr>
          <a:xfrm>
            <a:off x="4857750" y="1000125"/>
            <a:ext cx="5013550" cy="3647925"/>
            <a:chOff x="0" y="0"/>
            <a:chExt cx="5013550" cy="3647925"/>
          </a:xfrm>
        </p:grpSpPr>
        <p:sp>
          <p:nvSpPr>
            <p:cNvPr id="1049" name="Google Shape;1049;p214"/>
            <p:cNvSpPr/>
            <p:nvPr/>
          </p:nvSpPr>
          <p:spPr>
            <a:xfrm>
              <a:off x="0" y="0"/>
              <a:ext cx="3952800" cy="3238500"/>
            </a:xfrm>
            <a:prstGeom prst="roundRect">
              <a:avLst>
                <a:gd fmla="val 2941" name="adj"/>
              </a:avLst>
            </a:prstGeom>
            <a:solidFill>
              <a:srgbClr val="FFFFFF"/>
            </a:solidFill>
            <a:ln cap="flat" cmpd="sng" w="9525">
              <a:solidFill>
                <a:srgbClr val="CBD5E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050" name="Google Shape;1050;p214"/>
            <p:cNvPicPr preferRelativeResize="0"/>
            <p:nvPr/>
          </p:nvPicPr>
          <p:blipFill rotWithShape="1">
            <a:blip r:embed="rId3">
              <a:alphaModFix/>
            </a:blip>
            <a:srcRect b="1110" l="0" r="10634" t="-1110"/>
            <a:stretch/>
          </p:blipFill>
          <p:spPr>
            <a:xfrm>
              <a:off x="0" y="0"/>
              <a:ext cx="3952800" cy="3238500"/>
            </a:xfrm>
            <a:prstGeom prst="roundRect">
              <a:avLst>
                <a:gd fmla="val 2941" name="adj"/>
              </a:avLst>
            </a:prstGeom>
            <a:noFill/>
            <a:ln>
              <a:noFill/>
            </a:ln>
          </p:spPr>
        </p:pic>
        <p:sp>
          <p:nvSpPr>
            <p:cNvPr id="1051" name="Google Shape;1051;p214"/>
            <p:cNvSpPr txBox="1"/>
            <p:nvPr/>
          </p:nvSpPr>
          <p:spPr>
            <a:xfrm>
              <a:off x="1060750" y="3343125"/>
              <a:ext cx="39528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" sz="900">
                  <a:latin typeface="Open Sans Light"/>
                  <a:ea typeface="Open Sans Light"/>
                  <a:cs typeface="Open Sans Light"/>
                  <a:sym typeface="Open Sans Light"/>
                </a:rPr>
                <a:t>https://submarine-cable-map-2026.telegeography.com/</a:t>
              </a:r>
              <a:endParaRPr sz="900">
                <a:latin typeface="Open Sans Light"/>
                <a:ea typeface="Open Sans Light"/>
                <a:cs typeface="Open Sans Light"/>
                <a:sym typeface="Open Sans Ligh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50">
                <a:solidFill>
                  <a:srgbClr val="64748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5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p215"/>
          <p:cNvSpPr txBox="1"/>
          <p:nvPr/>
        </p:nvSpPr>
        <p:spPr>
          <a:xfrm>
            <a:off x="857250" y="190500"/>
            <a:ext cx="7810500" cy="595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6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Case study: </a:t>
            </a:r>
            <a:r>
              <a:rPr b="1" lang="it" sz="26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rPr>
              <a:t>EG-IX</a:t>
            </a:r>
            <a:endParaRPr b="1" sz="2600">
              <a:solidFill>
                <a:srgbClr val="22222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200"/>
              </a:spcBef>
              <a:spcAft>
                <a:spcPts val="0"/>
              </a:spcAft>
              <a:buNone/>
            </a:pPr>
            <a:r>
              <a:rPr b="0" lang="it" sz="1100">
                <a:solidFill>
                  <a:srgbClr val="8E001C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Real-World Impact: The EG-IX Cairo Case Study</a:t>
            </a:r>
            <a:endParaRPr b="0" sz="1100">
              <a:solidFill>
                <a:srgbClr val="8E001C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grpSp>
        <p:nvGrpSpPr>
          <p:cNvPr id="1057" name="Google Shape;1057;p215"/>
          <p:cNvGrpSpPr/>
          <p:nvPr/>
        </p:nvGrpSpPr>
        <p:grpSpPr>
          <a:xfrm>
            <a:off x="857250" y="904875"/>
            <a:ext cx="3810000" cy="857400"/>
            <a:chOff x="0" y="0"/>
            <a:chExt cx="3810000" cy="857400"/>
          </a:xfrm>
        </p:grpSpPr>
        <p:sp>
          <p:nvSpPr>
            <p:cNvPr id="1058" name="Google Shape;1058;p215"/>
            <p:cNvSpPr/>
            <p:nvPr/>
          </p:nvSpPr>
          <p:spPr>
            <a:xfrm>
              <a:off x="0" y="0"/>
              <a:ext cx="3810000" cy="857400"/>
            </a:xfrm>
            <a:prstGeom prst="roundRect">
              <a:avLst>
                <a:gd fmla="val 11111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215"/>
            <p:cNvSpPr/>
            <p:nvPr/>
          </p:nvSpPr>
          <p:spPr>
            <a:xfrm>
              <a:off x="0" y="0"/>
              <a:ext cx="57300" cy="857400"/>
            </a:xfrm>
            <a:prstGeom prst="roundRect">
              <a:avLst>
                <a:gd fmla="val 50000" name="adj"/>
              </a:avLst>
            </a:prstGeom>
            <a:solidFill>
              <a:srgbClr val="8E001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215"/>
            <p:cNvSpPr txBox="1"/>
            <p:nvPr/>
          </p:nvSpPr>
          <p:spPr>
            <a:xfrm>
              <a:off x="190500" y="114300"/>
              <a:ext cx="3476700" cy="62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it" sz="971">
                  <a:solidFill>
                    <a:srgbClr val="00000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EG-IX launched March 2022</a:t>
              </a:r>
              <a:r>
                <a:rPr b="0" lang="it" sz="971">
                  <a:solidFill>
                    <a:srgbClr val="334155"/>
                  </a:solidFill>
                  <a:latin typeface="Open Sans"/>
                  <a:ea typeface="Open Sans"/>
                  <a:cs typeface="Open Sans"/>
                  <a:sym typeface="Open Sans"/>
                </a:rPr>
                <a:t> by Telecom Egypt powered by AMS-IX (IXaaS) inside the Regional Data Hub (RDH) in Cairo.</a:t>
              </a:r>
              <a:endParaRPr b="0" sz="971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061" name="Google Shape;1061;p215"/>
          <p:cNvGrpSpPr/>
          <p:nvPr/>
        </p:nvGrpSpPr>
        <p:grpSpPr>
          <a:xfrm>
            <a:off x="857250" y="1885950"/>
            <a:ext cx="3810000" cy="2686200"/>
            <a:chOff x="0" y="0"/>
            <a:chExt cx="3810000" cy="2686200"/>
          </a:xfrm>
        </p:grpSpPr>
        <p:sp>
          <p:nvSpPr>
            <p:cNvPr id="1062" name="Google Shape;1062;p215"/>
            <p:cNvSpPr/>
            <p:nvPr/>
          </p:nvSpPr>
          <p:spPr>
            <a:xfrm>
              <a:off x="0" y="0"/>
              <a:ext cx="3810000" cy="2686200"/>
            </a:xfrm>
            <a:prstGeom prst="roundRect">
              <a:avLst>
                <a:gd fmla="val 3546" name="adj"/>
              </a:avLst>
            </a:prstGeom>
            <a:solidFill>
              <a:srgbClr val="FFFFFF"/>
            </a:solidFill>
            <a:ln cap="flat" cmpd="sng" w="9525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215"/>
            <p:cNvSpPr/>
            <p:nvPr/>
          </p:nvSpPr>
          <p:spPr>
            <a:xfrm>
              <a:off x="0" y="0"/>
              <a:ext cx="57300" cy="2686200"/>
            </a:xfrm>
            <a:prstGeom prst="roundRect">
              <a:avLst>
                <a:gd fmla="val 50000" name="adj"/>
              </a:avLst>
            </a:prstGeom>
            <a:solidFill>
              <a:srgbClr val="8E001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215"/>
            <p:cNvSpPr txBox="1"/>
            <p:nvPr/>
          </p:nvSpPr>
          <p:spPr>
            <a:xfrm>
              <a:off x="190500" y="152400"/>
              <a:ext cx="3476700" cy="238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150">
                  <a:solidFill>
                    <a:srgbClr val="222222"/>
                  </a:solidFill>
                  <a:latin typeface="Open Sans"/>
                  <a:ea typeface="Open Sans"/>
                  <a:cs typeface="Open Sans"/>
                  <a:sym typeface="Open Sans"/>
                </a:rPr>
                <a:t>After EG-IX Deployment (Cairo):</a:t>
              </a:r>
              <a:endParaRPr b="1" sz="115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295275" lvl="0" marL="457200" rtl="0" algn="l">
                <a:spcBef>
                  <a:spcPts val="800"/>
                </a:spcBef>
                <a:spcAft>
                  <a:spcPts val="0"/>
                </a:spcAft>
                <a:buClr>
                  <a:schemeClr val="accent1"/>
                </a:buClr>
                <a:buSzPts val="1050"/>
                <a:buFont typeface="Open Sans"/>
                <a:buChar char="●"/>
              </a:pPr>
              <a:r>
                <a:rPr b="0" lang="it" sz="1050">
                  <a:solidFill>
                    <a:srgbClr val="8E001C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Latency Drop:</a:t>
              </a:r>
              <a:r>
                <a:rPr lang="it" sz="1050">
                  <a:solidFill>
                    <a:srgbClr val="334155"/>
                  </a:solidFill>
                  <a:latin typeface="Open Sans"/>
                  <a:ea typeface="Open Sans"/>
                  <a:cs typeface="Open Sans"/>
                  <a:sym typeface="Open Sans"/>
                </a:rPr>
                <a:t> Reduced by over 90% (from ~80 ms down to &lt; 5 ms).</a:t>
              </a:r>
              <a:endParaRPr sz="105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295275" lvl="0" marL="457200" rtl="0" algn="l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ts val="1050"/>
                <a:buFont typeface="Open Sans"/>
                <a:buChar char="●"/>
              </a:pPr>
              <a:r>
                <a:rPr b="0" lang="it" sz="1050">
                  <a:solidFill>
                    <a:srgbClr val="8E001C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CDN Localization:</a:t>
              </a:r>
              <a:r>
                <a:rPr lang="it" sz="1050">
                  <a:solidFill>
                    <a:srgbClr val="334155"/>
                  </a:solidFill>
                  <a:latin typeface="Open Sans"/>
                  <a:ea typeface="Open Sans"/>
                  <a:cs typeface="Open Sans"/>
                  <a:sym typeface="Open Sans"/>
                </a:rPr>
                <a:t> Major CDN nodes (Google, Meta, Cloudflare) connected directly to the local IXP fabric.</a:t>
              </a:r>
              <a:endParaRPr sz="105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-295275" lvl="0" marL="457200" rtl="0" algn="l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ts val="1050"/>
                <a:buFont typeface="Open Sans"/>
                <a:buChar char="●"/>
              </a:pPr>
              <a:r>
                <a:rPr b="0" lang="it" sz="1050">
                  <a:solidFill>
                    <a:srgbClr val="8E001C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rPr>
                <a:t>Value Retention:</a:t>
              </a:r>
              <a:r>
                <a:rPr lang="it" sz="1050">
                  <a:solidFill>
                    <a:srgbClr val="334155"/>
                  </a:solidFill>
                  <a:latin typeface="Open Sans"/>
                  <a:ea typeface="Open Sans"/>
                  <a:cs typeface="Open Sans"/>
                  <a:sym typeface="Open Sans"/>
                </a:rPr>
                <a:t> Transformed Egypt from a passive subsea transit corridor into an active regional peering hub.</a:t>
              </a:r>
              <a:endParaRPr sz="105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065" name="Google Shape;1065;p215"/>
          <p:cNvSpPr txBox="1"/>
          <p:nvPr/>
        </p:nvSpPr>
        <p:spPr>
          <a:xfrm>
            <a:off x="4843325" y="4705350"/>
            <a:ext cx="39528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it" sz="950">
                <a:solidFill>
                  <a:srgbClr val="64748B"/>
                </a:solidFill>
                <a:latin typeface="Open Sans"/>
                <a:ea typeface="Open Sans"/>
                <a:cs typeface="Open Sans"/>
                <a:sym typeface="Open Sans"/>
              </a:rPr>
              <a:t>https://www.peeringdb.com/ix/3812</a:t>
            </a:r>
            <a:endParaRPr sz="950">
              <a:solidFill>
                <a:srgbClr val="64748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66" name="Google Shape;1066;p215"/>
          <p:cNvPicPr preferRelativeResize="0"/>
          <p:nvPr/>
        </p:nvPicPr>
        <p:blipFill rotWithShape="1">
          <a:blip r:embed="rId3">
            <a:alphaModFix/>
          </a:blip>
          <a:srcRect b="2095" l="1282" r="-3836" t="0"/>
          <a:stretch/>
        </p:blipFill>
        <p:spPr>
          <a:xfrm>
            <a:off x="4762500" y="910425"/>
            <a:ext cx="4422900" cy="3670200"/>
          </a:xfrm>
          <a:prstGeom prst="roundRect">
            <a:avLst>
              <a:gd fmla="val 2318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216"/>
          <p:cNvSpPr txBox="1"/>
          <p:nvPr/>
        </p:nvSpPr>
        <p:spPr>
          <a:xfrm>
            <a:off x="913575" y="201000"/>
            <a:ext cx="7847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Why peer –</a:t>
            </a:r>
            <a:r>
              <a:rPr b="1" lang="it" sz="30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it" sz="27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Keep local traffic local</a:t>
            </a:r>
            <a:endParaRPr b="1" sz="2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2" name="Google Shape;1072;p216"/>
          <p:cNvSpPr txBox="1"/>
          <p:nvPr/>
        </p:nvSpPr>
        <p:spPr>
          <a:xfrm>
            <a:off x="1032351" y="718525"/>
            <a:ext cx="4141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chemeClr val="accen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Fortnite</a:t>
            </a:r>
            <a:r>
              <a:rPr i="0" lang="it" sz="1400" u="none" cap="none" strike="noStrike">
                <a:solidFill>
                  <a:schemeClr val="accen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 update Saturday 2nd Nov 2024</a:t>
            </a:r>
            <a:endParaRPr i="0" sz="1400" u="none" cap="none" strike="noStrike">
              <a:solidFill>
                <a:schemeClr val="accen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1073" name="Google Shape;1073;p2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388" y="1210026"/>
            <a:ext cx="3853617" cy="1494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4" name="Google Shape;1074;p2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26304" y="3159152"/>
            <a:ext cx="4487496" cy="1589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Google Shape;1075;p2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66118" y="1196737"/>
            <a:ext cx="3991257" cy="1520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" name="Google Shape;1076;p2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3700" y="3159118"/>
            <a:ext cx="3593841" cy="1589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7" name="Google Shape;1077;p2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25026" y="1196750"/>
            <a:ext cx="2964175" cy="82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p217"/>
          <p:cNvSpPr txBox="1"/>
          <p:nvPr/>
        </p:nvSpPr>
        <p:spPr>
          <a:xfrm>
            <a:off x="913575" y="201000"/>
            <a:ext cx="7847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Why peer –</a:t>
            </a:r>
            <a:r>
              <a:rPr b="1" lang="it" sz="300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it" sz="27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Keep local traffic local</a:t>
            </a:r>
            <a:endParaRPr b="1" sz="2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3" name="Google Shape;1083;p217"/>
          <p:cNvSpPr txBox="1"/>
          <p:nvPr/>
        </p:nvSpPr>
        <p:spPr>
          <a:xfrm>
            <a:off x="984764" y="717100"/>
            <a:ext cx="367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it" sz="1300">
                <a:solidFill>
                  <a:schemeClr val="accent1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Funny profiles</a:t>
            </a:r>
            <a:endParaRPr sz="1300">
              <a:solidFill>
                <a:schemeClr val="accent1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descr="A green and blue graph with red arrow pointing to the top&#10;&#10;AI-generated content may be incorrect." id="1084" name="Google Shape;1084;p2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3575" y="1232675"/>
            <a:ext cx="3932426" cy="1647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mokestack emitting from a chimney&#10;&#10;AI-generated content may be incorrect." id="1085" name="Google Shape;1085;p2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26014" y="1154545"/>
            <a:ext cx="3032207" cy="173055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een and blue graph&#10;&#10;AI-generated content may be incorrect." id="1086" name="Google Shape;1086;p2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27846" y="2965764"/>
            <a:ext cx="4139982" cy="1559357"/>
          </a:xfrm>
          <a:prstGeom prst="rect">
            <a:avLst/>
          </a:prstGeom>
          <a:noFill/>
          <a:ln>
            <a:noFill/>
          </a:ln>
        </p:spPr>
      </p:pic>
      <p:sp>
        <p:nvSpPr>
          <p:cNvPr id="1087" name="Google Shape;1087;p217"/>
          <p:cNvSpPr txBox="1"/>
          <p:nvPr/>
        </p:nvSpPr>
        <p:spPr>
          <a:xfrm>
            <a:off x="868900" y="3057225"/>
            <a:ext cx="4484100" cy="12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8 May 2025: the white smoke announcing the 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           election of the new Pope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  <a:p>
            <a:pPr indent="-304800" lvl="0" marL="45720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Open Sans"/>
              <a:buChar char="●"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The live stream broadcast by Raiplay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8" name="Google Shape;1088;p217"/>
          <p:cNvSpPr txBox="1"/>
          <p:nvPr/>
        </p:nvSpPr>
        <p:spPr>
          <a:xfrm>
            <a:off x="4927845" y="4533765"/>
            <a:ext cx="414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latin typeface="Open Sans"/>
                <a:ea typeface="Open Sans"/>
                <a:cs typeface="Open Sans"/>
                <a:sym typeface="Open Sans"/>
              </a:rPr>
              <a:t>The usual traffic dip during the New Year’s Eve midnight celebrations</a:t>
            </a:r>
            <a:endParaRPr sz="120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0F0F0"/>
        </a:solidFill>
      </p:bgPr>
    </p:bg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218"/>
          <p:cNvSpPr txBox="1"/>
          <p:nvPr/>
        </p:nvSpPr>
        <p:spPr>
          <a:xfrm>
            <a:off x="913575" y="201000"/>
            <a:ext cx="7847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Why peer – </a:t>
            </a:r>
            <a:r>
              <a:rPr b="1" lang="it" sz="27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Security</a:t>
            </a:r>
            <a:endParaRPr b="1" sz="30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094" name="Google Shape;1094;p218"/>
          <p:cNvGrpSpPr/>
          <p:nvPr/>
        </p:nvGrpSpPr>
        <p:grpSpPr>
          <a:xfrm>
            <a:off x="1114150" y="1118400"/>
            <a:ext cx="1714500" cy="3143400"/>
            <a:chOff x="0" y="0"/>
            <a:chExt cx="1714500" cy="3143400"/>
          </a:xfrm>
        </p:grpSpPr>
        <p:sp>
          <p:nvSpPr>
            <p:cNvPr id="1095" name="Google Shape;1095;p218"/>
            <p:cNvSpPr/>
            <p:nvPr/>
          </p:nvSpPr>
          <p:spPr>
            <a:xfrm>
              <a:off x="0" y="0"/>
              <a:ext cx="1714500" cy="3143400"/>
            </a:xfrm>
            <a:prstGeom prst="roundRect">
              <a:avLst>
                <a:gd fmla="val 8888" name="adj"/>
              </a:avLst>
            </a:prstGeom>
            <a:solidFill>
              <a:srgbClr val="8E001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218"/>
            <p:cNvSpPr txBox="1"/>
            <p:nvPr/>
          </p:nvSpPr>
          <p:spPr>
            <a:xfrm>
              <a:off x="0" y="0"/>
              <a:ext cx="1714500" cy="314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0" lIns="190500" spcFirstLastPara="1" rIns="190500" wrap="square" tIns="1905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" sz="4800">
                  <a:solidFill>
                    <a:srgbClr val="FFFFFF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 </a:t>
              </a:r>
              <a:r>
                <a:rPr b="1" lang="it"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Security</a:t>
              </a:r>
              <a:endParaRPr b="1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ctr"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100">
                <a:solidFill>
                  <a:srgbClr val="DBEAFE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97" name="Google Shape;1097;p218"/>
          <p:cNvGrpSpPr/>
          <p:nvPr/>
        </p:nvGrpSpPr>
        <p:grpSpPr>
          <a:xfrm>
            <a:off x="2981050" y="1118400"/>
            <a:ext cx="2933700" cy="1154552"/>
            <a:chOff x="0" y="0"/>
            <a:chExt cx="2933700" cy="1457400"/>
          </a:xfrm>
        </p:grpSpPr>
        <p:sp>
          <p:nvSpPr>
            <p:cNvPr id="1098" name="Google Shape;1098;p218"/>
            <p:cNvSpPr/>
            <p:nvPr/>
          </p:nvSpPr>
          <p:spPr>
            <a:xfrm>
              <a:off x="0" y="0"/>
              <a:ext cx="2933700" cy="1457400"/>
            </a:xfrm>
            <a:prstGeom prst="roundRect">
              <a:avLst>
                <a:gd fmla="val 7843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218"/>
            <p:cNvSpPr txBox="1"/>
            <p:nvPr/>
          </p:nvSpPr>
          <p:spPr>
            <a:xfrm>
              <a:off x="179550" y="152392"/>
              <a:ext cx="2540100" cy="115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400">
                  <a:solidFill>
                    <a:srgbClr val="0F172A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Greater Control</a:t>
              </a:r>
              <a:endParaRPr b="1" sz="140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lang="it" sz="1100">
                  <a:solidFill>
                    <a:srgbClr val="64748B"/>
                  </a:solidFill>
                  <a:latin typeface="Open Sans"/>
                  <a:ea typeface="Open Sans"/>
                  <a:cs typeface="Open Sans"/>
                  <a:sym typeface="Open Sans"/>
                </a:rPr>
                <a:t>Direct peering provides full authority over traffic flows, bypassing untrusted third-party networks.</a:t>
              </a:r>
              <a:endParaRPr sz="1100">
                <a:solidFill>
                  <a:srgbClr val="64748B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pic>
        <p:nvPicPr>
          <p:cNvPr id="1100" name="Google Shape;1100;p218"/>
          <p:cNvPicPr preferRelativeResize="0"/>
          <p:nvPr/>
        </p:nvPicPr>
        <p:blipFill rotWithShape="1">
          <a:blip r:embed="rId3">
            <a:alphaModFix/>
          </a:blip>
          <a:srcRect b="60" l="0" r="200" t="0"/>
          <a:stretch/>
        </p:blipFill>
        <p:spPr>
          <a:xfrm>
            <a:off x="5408423" y="1238250"/>
            <a:ext cx="3267000" cy="3829200"/>
          </a:xfrm>
          <a:prstGeom prst="roundRect">
            <a:avLst>
              <a:gd fmla="val 3498" name="adj"/>
            </a:avLst>
          </a:prstGeom>
          <a:noFill/>
          <a:ln>
            <a:noFill/>
          </a:ln>
        </p:spPr>
      </p:pic>
      <p:pic>
        <p:nvPicPr>
          <p:cNvPr id="1101" name="Google Shape;1101;p2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06525" y="1977125"/>
            <a:ext cx="2737850" cy="175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p219"/>
          <p:cNvSpPr txBox="1"/>
          <p:nvPr/>
        </p:nvSpPr>
        <p:spPr>
          <a:xfrm>
            <a:off x="913575" y="201000"/>
            <a:ext cx="7847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Why peer – </a:t>
            </a:r>
            <a:r>
              <a:rPr b="1" lang="it" sz="27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Resilience</a:t>
            </a:r>
            <a:endParaRPr b="1" sz="27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107" name="Google Shape;1107;p219"/>
          <p:cNvGrpSpPr/>
          <p:nvPr/>
        </p:nvGrpSpPr>
        <p:grpSpPr>
          <a:xfrm>
            <a:off x="1293925" y="1000050"/>
            <a:ext cx="2095500" cy="3143400"/>
            <a:chOff x="0" y="0"/>
            <a:chExt cx="2095500" cy="3143400"/>
          </a:xfrm>
        </p:grpSpPr>
        <p:sp>
          <p:nvSpPr>
            <p:cNvPr id="1108" name="Google Shape;1108;p219"/>
            <p:cNvSpPr/>
            <p:nvPr/>
          </p:nvSpPr>
          <p:spPr>
            <a:xfrm>
              <a:off x="0" y="0"/>
              <a:ext cx="2095500" cy="3143400"/>
            </a:xfrm>
            <a:prstGeom prst="roundRect">
              <a:avLst>
                <a:gd fmla="val 7272" name="adj"/>
              </a:avLst>
            </a:prstGeom>
            <a:solidFill>
              <a:srgbClr val="8E001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219"/>
            <p:cNvSpPr txBox="1"/>
            <p:nvPr/>
          </p:nvSpPr>
          <p:spPr>
            <a:xfrm>
              <a:off x="0" y="0"/>
              <a:ext cx="2095500" cy="3143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228600" lIns="228600" spcFirstLastPara="1" rIns="228600" wrap="square" tIns="22860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1200"/>
                </a:spcAft>
                <a:buNone/>
              </a:pPr>
              <a:r>
                <a:rPr b="1" i="0" lang="it"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Resilience</a:t>
              </a:r>
              <a:endParaRPr b="0" i="0" sz="1800">
                <a:solidFill>
                  <a:srgbClr val="FFFFFF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</p:grpSp>
      <p:grpSp>
        <p:nvGrpSpPr>
          <p:cNvPr id="1110" name="Google Shape;1110;p219"/>
          <p:cNvGrpSpPr/>
          <p:nvPr/>
        </p:nvGrpSpPr>
        <p:grpSpPr>
          <a:xfrm>
            <a:off x="3579925" y="1000050"/>
            <a:ext cx="4799457" cy="933600"/>
            <a:chOff x="122675" y="0"/>
            <a:chExt cx="4953000" cy="933600"/>
          </a:xfrm>
        </p:grpSpPr>
        <p:sp>
          <p:nvSpPr>
            <p:cNvPr id="1111" name="Google Shape;1111;p219"/>
            <p:cNvSpPr/>
            <p:nvPr/>
          </p:nvSpPr>
          <p:spPr>
            <a:xfrm>
              <a:off x="122675" y="0"/>
              <a:ext cx="4953000" cy="933600"/>
            </a:xfrm>
            <a:prstGeom prst="roundRect">
              <a:avLst>
                <a:gd fmla="val 12243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219"/>
            <p:cNvSpPr txBox="1"/>
            <p:nvPr/>
          </p:nvSpPr>
          <p:spPr>
            <a:xfrm>
              <a:off x="282837" y="115575"/>
              <a:ext cx="3810000" cy="628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it" sz="1400">
                  <a:solidFill>
                    <a:srgbClr val="0F172A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Increase of number of possible “paths”</a:t>
              </a:r>
              <a:endParaRPr b="1" i="0" sz="140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i="0" lang="it" sz="1100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rPr>
                <a:t>Creates redundant routing options to ensure continuous and uninterrupted data delivery.</a:t>
              </a:r>
              <a:endParaRPr b="1" i="0" sz="110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113" name="Google Shape;1113;p219"/>
          <p:cNvGrpSpPr/>
          <p:nvPr/>
        </p:nvGrpSpPr>
        <p:grpSpPr>
          <a:xfrm>
            <a:off x="3579925" y="2104950"/>
            <a:ext cx="4799457" cy="933600"/>
            <a:chOff x="0" y="0"/>
            <a:chExt cx="4953000" cy="933600"/>
          </a:xfrm>
        </p:grpSpPr>
        <p:sp>
          <p:nvSpPr>
            <p:cNvPr id="1114" name="Google Shape;1114;p219"/>
            <p:cNvSpPr/>
            <p:nvPr/>
          </p:nvSpPr>
          <p:spPr>
            <a:xfrm>
              <a:off x="0" y="0"/>
              <a:ext cx="4953000" cy="933600"/>
            </a:xfrm>
            <a:prstGeom prst="roundRect">
              <a:avLst>
                <a:gd fmla="val 12243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219"/>
            <p:cNvSpPr txBox="1"/>
            <p:nvPr/>
          </p:nvSpPr>
          <p:spPr>
            <a:xfrm>
              <a:off x="170402" y="73650"/>
              <a:ext cx="3810000" cy="628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it" sz="1400">
                  <a:solidFill>
                    <a:srgbClr val="0F172A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Improves overall bandwidth</a:t>
              </a:r>
              <a:endParaRPr b="1" i="0" sz="140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i="0" lang="it" sz="1100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rPr>
                <a:t>Optimizes available throughput capacity and prevents severe network congestion bottlenecks.</a:t>
              </a:r>
              <a:endParaRPr b="1" i="0" sz="110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116" name="Google Shape;1116;p219"/>
          <p:cNvGrpSpPr/>
          <p:nvPr/>
        </p:nvGrpSpPr>
        <p:grpSpPr>
          <a:xfrm>
            <a:off x="3579925" y="3209850"/>
            <a:ext cx="4799457" cy="933600"/>
            <a:chOff x="0" y="0"/>
            <a:chExt cx="4953000" cy="933600"/>
          </a:xfrm>
        </p:grpSpPr>
        <p:sp>
          <p:nvSpPr>
            <p:cNvPr id="1117" name="Google Shape;1117;p219"/>
            <p:cNvSpPr/>
            <p:nvPr/>
          </p:nvSpPr>
          <p:spPr>
            <a:xfrm>
              <a:off x="0" y="0"/>
              <a:ext cx="4953000" cy="933600"/>
            </a:xfrm>
            <a:prstGeom prst="roundRect">
              <a:avLst>
                <a:gd fmla="val 12243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219"/>
            <p:cNvSpPr txBox="1"/>
            <p:nvPr/>
          </p:nvSpPr>
          <p:spPr>
            <a:xfrm>
              <a:off x="170414" y="152400"/>
              <a:ext cx="3810000" cy="628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it" sz="1400">
                  <a:solidFill>
                    <a:srgbClr val="0F172A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Backup for Transit Disruption</a:t>
              </a:r>
              <a:endParaRPr b="1" i="0" sz="140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i="0" lang="it" sz="1100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rPr>
                <a:t>Provides seamless failover connectivity whenever primary transit providers experience outages.</a:t>
              </a:r>
              <a:endParaRPr b="1" i="0" sz="1100">
                <a:solidFill>
                  <a:srgbClr val="0F172A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3" name="Google Shape;1123;p220"/>
          <p:cNvPicPr preferRelativeResize="0"/>
          <p:nvPr/>
        </p:nvPicPr>
        <p:blipFill rotWithShape="1">
          <a:blip r:embed="rId3">
            <a:alphaModFix amt="56000"/>
          </a:blip>
          <a:srcRect b="0" l="0" r="0" t="0"/>
          <a:stretch/>
        </p:blipFill>
        <p:spPr>
          <a:xfrm>
            <a:off x="3166952" y="616172"/>
            <a:ext cx="3816159" cy="4426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4" name="Google Shape;1124;p2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09312" y="1084778"/>
            <a:ext cx="705069" cy="283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5" name="Google Shape;1125;p2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66740" y="1286351"/>
            <a:ext cx="723422" cy="533305"/>
          </a:xfrm>
          <a:prstGeom prst="rect">
            <a:avLst/>
          </a:prstGeom>
          <a:noFill/>
          <a:ln>
            <a:noFill/>
          </a:ln>
        </p:spPr>
      </p:pic>
      <p:sp>
        <p:nvSpPr>
          <p:cNvPr id="1126" name="Google Shape;1126;p220"/>
          <p:cNvSpPr txBox="1"/>
          <p:nvPr/>
        </p:nvSpPr>
        <p:spPr>
          <a:xfrm>
            <a:off x="6048937" y="1334281"/>
            <a:ext cx="16236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27000" lIns="0" spcFirstLastPara="1" rIns="162000" wrap="square" tIns="27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Montserrat"/>
              <a:buNone/>
            </a:pPr>
            <a:r>
              <a:rPr b="1" lang="it" sz="17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VSIX</a:t>
            </a:r>
            <a:r>
              <a:rPr b="1" lang="it" sz="10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 Padova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7" name="Google Shape;1127;p220"/>
          <p:cNvSpPr txBox="1"/>
          <p:nvPr/>
        </p:nvSpPr>
        <p:spPr>
          <a:xfrm>
            <a:off x="1220025" y="1301344"/>
            <a:ext cx="14226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27000" lIns="0" spcFirstLastPara="1" rIns="162000" wrap="square" tIns="27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Montserrat"/>
              <a:buNone/>
            </a:pPr>
            <a:r>
              <a:rPr b="1" lang="it" sz="17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Top-IX</a:t>
            </a:r>
            <a:r>
              <a:rPr b="1" lang="it" sz="10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 Torino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8" name="Google Shape;1128;p220"/>
          <p:cNvSpPr txBox="1"/>
          <p:nvPr/>
        </p:nvSpPr>
        <p:spPr>
          <a:xfrm>
            <a:off x="4584263" y="507742"/>
            <a:ext cx="16236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27000" lIns="0" spcFirstLastPara="1" rIns="162000" wrap="square" tIns="27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Montserrat"/>
              <a:buNone/>
            </a:pPr>
            <a:r>
              <a:rPr b="1" lang="it" sz="17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MIX</a:t>
            </a:r>
            <a:r>
              <a:rPr b="1" lang="it" sz="10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 Milano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9" name="Google Shape;1129;p220"/>
          <p:cNvSpPr txBox="1"/>
          <p:nvPr/>
        </p:nvSpPr>
        <p:spPr>
          <a:xfrm>
            <a:off x="2244589" y="2660623"/>
            <a:ext cx="16236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27000" lIns="0" spcFirstLastPara="1" rIns="162000" wrap="square" tIns="27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Montserrat"/>
              <a:buNone/>
            </a:pPr>
            <a:r>
              <a:rPr b="1" lang="it" sz="17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Namex</a:t>
            </a:r>
            <a:r>
              <a:rPr b="1" lang="it" sz="10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 Roma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30" name="Google Shape;1130;p220"/>
          <p:cNvCxnSpPr/>
          <p:nvPr/>
        </p:nvCxnSpPr>
        <p:spPr>
          <a:xfrm flipH="1" rot="10800000">
            <a:off x="4227301" y="811733"/>
            <a:ext cx="370500" cy="306000"/>
          </a:xfrm>
          <a:prstGeom prst="straightConnector1">
            <a:avLst/>
          </a:prstGeom>
          <a:noFill/>
          <a:ln cap="flat" cmpd="sng" w="19050">
            <a:solidFill>
              <a:srgbClr val="B4B4B4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31" name="Google Shape;1131;p220"/>
          <p:cNvCxnSpPr/>
          <p:nvPr/>
        </p:nvCxnSpPr>
        <p:spPr>
          <a:xfrm>
            <a:off x="5210032" y="1505960"/>
            <a:ext cx="776700" cy="0"/>
          </a:xfrm>
          <a:prstGeom prst="straightConnector1">
            <a:avLst/>
          </a:prstGeom>
          <a:noFill/>
          <a:ln cap="flat" cmpd="sng" w="19050">
            <a:solidFill>
              <a:srgbClr val="B4B4B4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32" name="Google Shape;1132;p220"/>
          <p:cNvCxnSpPr/>
          <p:nvPr/>
        </p:nvCxnSpPr>
        <p:spPr>
          <a:xfrm>
            <a:off x="3518807" y="2853799"/>
            <a:ext cx="776700" cy="0"/>
          </a:xfrm>
          <a:prstGeom prst="straightConnector1">
            <a:avLst/>
          </a:prstGeom>
          <a:noFill/>
          <a:ln cap="flat" cmpd="sng" w="19050">
            <a:solidFill>
              <a:srgbClr val="B4B4B4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33" name="Google Shape;1133;p220"/>
          <p:cNvCxnSpPr/>
          <p:nvPr/>
        </p:nvCxnSpPr>
        <p:spPr>
          <a:xfrm>
            <a:off x="2404872" y="1491630"/>
            <a:ext cx="567300" cy="0"/>
          </a:xfrm>
          <a:prstGeom prst="straightConnector1">
            <a:avLst/>
          </a:prstGeom>
          <a:noFill/>
          <a:ln cap="flat" cmpd="sng" w="19050">
            <a:solidFill>
              <a:srgbClr val="B4B4B4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134" name="Google Shape;1134;p2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2509" y="4315823"/>
            <a:ext cx="705069" cy="283463"/>
          </a:xfrm>
          <a:prstGeom prst="rect">
            <a:avLst/>
          </a:prstGeom>
          <a:noFill/>
          <a:ln>
            <a:noFill/>
          </a:ln>
        </p:spPr>
      </p:pic>
      <p:sp>
        <p:nvSpPr>
          <p:cNvPr id="1135" name="Google Shape;1135;p220"/>
          <p:cNvSpPr txBox="1"/>
          <p:nvPr/>
        </p:nvSpPr>
        <p:spPr>
          <a:xfrm>
            <a:off x="6172800" y="3895920"/>
            <a:ext cx="16236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27000" lIns="0" spcFirstLastPara="1" rIns="162000" wrap="square" tIns="27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it" sz="1700" u="none" cap="none" strike="noStrike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MIX</a:t>
            </a:r>
            <a:r>
              <a:rPr b="1" i="0" lang="it" sz="1000" u="none" cap="none" strike="noStrike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it" sz="10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Palermo</a:t>
            </a:r>
            <a:endParaRPr b="0" i="0" sz="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36" name="Google Shape;1136;p220"/>
          <p:cNvCxnSpPr/>
          <p:nvPr/>
        </p:nvCxnSpPr>
        <p:spPr>
          <a:xfrm flipH="1" rot="10800000">
            <a:off x="6035107" y="4186847"/>
            <a:ext cx="447900" cy="200100"/>
          </a:xfrm>
          <a:prstGeom prst="straightConnector1">
            <a:avLst/>
          </a:prstGeom>
          <a:noFill/>
          <a:ln cap="flat" cmpd="sng" w="19050">
            <a:solidFill>
              <a:srgbClr val="B4B4B4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137" name="Google Shape;1137;p2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96850" y="4296357"/>
            <a:ext cx="705076" cy="302663"/>
          </a:xfrm>
          <a:prstGeom prst="rect">
            <a:avLst/>
          </a:prstGeom>
          <a:noFill/>
          <a:ln>
            <a:noFill/>
          </a:ln>
        </p:spPr>
      </p:pic>
      <p:sp>
        <p:nvSpPr>
          <p:cNvPr id="1138" name="Google Shape;1138;p220"/>
          <p:cNvSpPr txBox="1"/>
          <p:nvPr/>
        </p:nvSpPr>
        <p:spPr>
          <a:xfrm>
            <a:off x="3639312" y="3895920"/>
            <a:ext cx="19500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27000" lIns="0" spcFirstLastPara="1" rIns="162000" wrap="square" tIns="270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lang="it" sz="17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DE-CIX</a:t>
            </a:r>
            <a:r>
              <a:rPr b="1" i="0" lang="it" sz="1000" u="none" cap="none" strike="noStrike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it" sz="1000">
                <a:solidFill>
                  <a:srgbClr val="4D4D4D"/>
                </a:solidFill>
                <a:latin typeface="Montserrat"/>
                <a:ea typeface="Montserrat"/>
                <a:cs typeface="Montserrat"/>
                <a:sym typeface="Montserrat"/>
              </a:rPr>
              <a:t>Palermo</a:t>
            </a:r>
            <a:endParaRPr b="0" i="0" sz="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39" name="Google Shape;1139;p220"/>
          <p:cNvCxnSpPr>
            <a:endCxn id="1138" idx="2"/>
          </p:cNvCxnSpPr>
          <p:nvPr/>
        </p:nvCxnSpPr>
        <p:spPr>
          <a:xfrm rot="10800000">
            <a:off x="4614312" y="4212120"/>
            <a:ext cx="379200" cy="132900"/>
          </a:xfrm>
          <a:prstGeom prst="straightConnector1">
            <a:avLst/>
          </a:prstGeom>
          <a:noFill/>
          <a:ln cap="flat" cmpd="sng" w="19050">
            <a:solidFill>
              <a:srgbClr val="B4B4B4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140" name="Google Shape;1140;p2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24690" y="1320801"/>
            <a:ext cx="575020" cy="31089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41" name="Google Shape;1141;p220"/>
          <p:cNvCxnSpPr/>
          <p:nvPr/>
        </p:nvCxnSpPr>
        <p:spPr>
          <a:xfrm rot="10800000">
            <a:off x="6983118" y="3206072"/>
            <a:ext cx="321900" cy="167700"/>
          </a:xfrm>
          <a:prstGeom prst="straightConnector1">
            <a:avLst/>
          </a:prstGeom>
          <a:noFill/>
          <a:ln cap="flat" cmpd="sng" w="19050">
            <a:solidFill>
              <a:srgbClr val="B4B4B4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42" name="Google Shape;1142;p220"/>
          <p:cNvSpPr txBox="1"/>
          <p:nvPr/>
        </p:nvSpPr>
        <p:spPr>
          <a:xfrm>
            <a:off x="7388194" y="3254038"/>
            <a:ext cx="16236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27000" lIns="0" spcFirstLastPara="1" rIns="162000" wrap="square" tIns="27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Montserrat"/>
              <a:buNone/>
            </a:pPr>
            <a:r>
              <a:rPr b="1" lang="it" sz="17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Namex</a:t>
            </a:r>
            <a:r>
              <a:rPr b="1" lang="it" sz="10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 Bari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43" name="Google Shape;1143;p2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395398" y="2666222"/>
            <a:ext cx="1422515" cy="332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4" name="Google Shape;1144;p22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949279" y="1364604"/>
            <a:ext cx="613488" cy="181947"/>
          </a:xfrm>
          <a:prstGeom prst="rect">
            <a:avLst/>
          </a:prstGeom>
          <a:noFill/>
          <a:ln>
            <a:noFill/>
          </a:ln>
        </p:spPr>
      </p:pic>
      <p:sp>
        <p:nvSpPr>
          <p:cNvPr id="1145" name="Google Shape;1145;p220"/>
          <p:cNvSpPr txBox="1"/>
          <p:nvPr/>
        </p:nvSpPr>
        <p:spPr>
          <a:xfrm>
            <a:off x="4955215" y="802484"/>
            <a:ext cx="16236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27000" lIns="0" spcFirstLastPara="1" rIns="162000" wrap="square" tIns="27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Montserrat"/>
              <a:buNone/>
            </a:pPr>
            <a:r>
              <a:rPr b="1" lang="it" sz="17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MINAP</a:t>
            </a:r>
            <a:r>
              <a:rPr b="1" lang="it" sz="10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 Milano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46" name="Google Shape;1146;p220"/>
          <p:cNvCxnSpPr/>
          <p:nvPr/>
        </p:nvCxnSpPr>
        <p:spPr>
          <a:xfrm flipH="1" rot="10800000">
            <a:off x="4572000" y="1059552"/>
            <a:ext cx="370500" cy="306000"/>
          </a:xfrm>
          <a:prstGeom prst="straightConnector1">
            <a:avLst/>
          </a:prstGeom>
          <a:noFill/>
          <a:ln cap="flat" cmpd="sng" w="19050">
            <a:solidFill>
              <a:srgbClr val="B4B4B4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147" name="Google Shape;1147;p2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45132" y="2853806"/>
            <a:ext cx="500633" cy="575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8" name="Google Shape;1148;p220"/>
          <p:cNvPicPr preferRelativeResize="0"/>
          <p:nvPr/>
        </p:nvPicPr>
        <p:blipFill rotWithShape="1">
          <a:blip r:embed="rId11">
            <a:alphaModFix/>
          </a:blip>
          <a:srcRect b="30126" l="26418" r="26508" t="26036"/>
          <a:stretch/>
        </p:blipFill>
        <p:spPr>
          <a:xfrm>
            <a:off x="5147034" y="2996606"/>
            <a:ext cx="902662" cy="756488"/>
          </a:xfrm>
          <a:prstGeom prst="rect">
            <a:avLst/>
          </a:prstGeom>
          <a:noFill/>
          <a:ln>
            <a:noFill/>
          </a:ln>
        </p:spPr>
      </p:pic>
      <p:sp>
        <p:nvSpPr>
          <p:cNvPr id="1149" name="Google Shape;1149;p220"/>
          <p:cNvSpPr txBox="1"/>
          <p:nvPr/>
        </p:nvSpPr>
        <p:spPr>
          <a:xfrm>
            <a:off x="3748722" y="3236297"/>
            <a:ext cx="1583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7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Namex</a:t>
            </a:r>
            <a:r>
              <a:rPr b="1" lang="it" sz="10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 Napoli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50" name="Google Shape;1150;p220"/>
          <p:cNvCxnSpPr/>
          <p:nvPr/>
        </p:nvCxnSpPr>
        <p:spPr>
          <a:xfrm rot="-3204">
            <a:off x="4914055" y="3534426"/>
            <a:ext cx="321900" cy="168000"/>
          </a:xfrm>
          <a:prstGeom prst="straightConnector1">
            <a:avLst/>
          </a:prstGeom>
          <a:noFill/>
          <a:ln cap="flat" cmpd="sng" w="19050">
            <a:solidFill>
              <a:srgbClr val="B4B4B4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151" name="Google Shape;1151;p220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504300" y="1683401"/>
            <a:ext cx="723422" cy="202443"/>
          </a:xfrm>
          <a:prstGeom prst="rect">
            <a:avLst/>
          </a:prstGeom>
          <a:noFill/>
          <a:ln>
            <a:noFill/>
          </a:ln>
        </p:spPr>
      </p:pic>
      <p:sp>
        <p:nvSpPr>
          <p:cNvPr id="1152" name="Google Shape;1152;p220"/>
          <p:cNvSpPr txBox="1"/>
          <p:nvPr/>
        </p:nvSpPr>
        <p:spPr>
          <a:xfrm>
            <a:off x="1524862" y="1630378"/>
            <a:ext cx="1503300" cy="3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27000" lIns="0" spcFirstLastPara="1" rIns="162000" wrap="square" tIns="270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Montserrat"/>
              <a:buNone/>
            </a:pPr>
            <a:r>
              <a:rPr b="1" lang="it" sz="17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Ge-DIX</a:t>
            </a:r>
            <a:r>
              <a:rPr b="1" lang="it" sz="10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 Genova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53" name="Google Shape;1153;p220"/>
          <p:cNvCxnSpPr/>
          <p:nvPr/>
        </p:nvCxnSpPr>
        <p:spPr>
          <a:xfrm>
            <a:off x="2879697" y="1854593"/>
            <a:ext cx="567300" cy="0"/>
          </a:xfrm>
          <a:prstGeom prst="straightConnector1">
            <a:avLst/>
          </a:prstGeom>
          <a:noFill/>
          <a:ln cap="flat" cmpd="sng" w="19050">
            <a:solidFill>
              <a:srgbClr val="B4B4B4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54" name="Google Shape;1154;p220"/>
          <p:cNvSpPr txBox="1"/>
          <p:nvPr/>
        </p:nvSpPr>
        <p:spPr>
          <a:xfrm>
            <a:off x="868200" y="173650"/>
            <a:ext cx="3000000" cy="5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IXPs</a:t>
            </a:r>
            <a:r>
              <a:rPr b="1" lang="it" sz="2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it" sz="29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in Italy</a:t>
            </a:r>
            <a:endParaRPr b="1" sz="26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chermata 2018-10-30 alle 21.16.12.png" id="1159" name="Google Shape;1159;p2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5160" y="969264"/>
            <a:ext cx="4090236" cy="28214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chermata 2018-10-30 alle 21.51.50.png" id="1160" name="Google Shape;1160;p2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21377" y="2642616"/>
            <a:ext cx="3774793" cy="2249852"/>
          </a:xfrm>
          <a:prstGeom prst="rect">
            <a:avLst/>
          </a:prstGeom>
          <a:noFill/>
          <a:ln>
            <a:noFill/>
          </a:ln>
        </p:spPr>
      </p:pic>
      <p:sp>
        <p:nvSpPr>
          <p:cNvPr id="1161" name="Google Shape;1161;p221"/>
          <p:cNvSpPr txBox="1"/>
          <p:nvPr/>
        </p:nvSpPr>
        <p:spPr>
          <a:xfrm>
            <a:off x="5786044" y="916275"/>
            <a:ext cx="2753100" cy="4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7000" lIns="0" spcFirstLastPara="1" rIns="162000" wrap="square" tIns="270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328</a:t>
            </a:r>
            <a:r>
              <a:rPr lang="it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it" sz="1200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known IXPs in Europe</a:t>
            </a:r>
            <a:endParaRPr sz="800"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2" name="Google Shape;1162;p221"/>
          <p:cNvSpPr txBox="1"/>
          <p:nvPr/>
        </p:nvSpPr>
        <p:spPr>
          <a:xfrm>
            <a:off x="5786041" y="1472484"/>
            <a:ext cx="2477100" cy="4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7000" lIns="0" spcFirstLastPara="1" rIns="162000" wrap="square" tIns="270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48</a:t>
            </a:r>
            <a:r>
              <a:rPr b="1" lang="it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it" sz="1200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Countries</a:t>
            </a:r>
            <a:endParaRPr sz="800"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3" name="Google Shape;1163;p221"/>
          <p:cNvSpPr txBox="1"/>
          <p:nvPr/>
        </p:nvSpPr>
        <p:spPr>
          <a:xfrm>
            <a:off x="5786041" y="1999296"/>
            <a:ext cx="2477100" cy="4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7000" lIns="0" spcFirstLastPara="1" rIns="162000" wrap="square" tIns="270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326</a:t>
            </a:r>
            <a:r>
              <a:rPr b="1" lang="it" sz="12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it" sz="1200">
                <a:solidFill>
                  <a:schemeClr val="accent6"/>
                </a:solidFill>
                <a:latin typeface="Open Sans"/>
                <a:ea typeface="Open Sans"/>
                <a:cs typeface="Open Sans"/>
                <a:sym typeface="Open Sans"/>
              </a:rPr>
              <a:t>Cities</a:t>
            </a:r>
            <a:endParaRPr sz="800">
              <a:solidFill>
                <a:schemeClr val="accent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64" name="Google Shape;1164;p221"/>
          <p:cNvCxnSpPr/>
          <p:nvPr/>
        </p:nvCxnSpPr>
        <p:spPr>
          <a:xfrm>
            <a:off x="5431536" y="1499616"/>
            <a:ext cx="3107700" cy="0"/>
          </a:xfrm>
          <a:prstGeom prst="straightConnector1">
            <a:avLst/>
          </a:prstGeom>
          <a:noFill/>
          <a:ln cap="flat" cmpd="sng" w="71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65" name="Google Shape;1165;p221"/>
          <p:cNvCxnSpPr/>
          <p:nvPr/>
        </p:nvCxnSpPr>
        <p:spPr>
          <a:xfrm>
            <a:off x="5431536" y="2031690"/>
            <a:ext cx="3107700" cy="0"/>
          </a:xfrm>
          <a:prstGeom prst="straightConnector1">
            <a:avLst/>
          </a:prstGeom>
          <a:noFill/>
          <a:ln cap="flat" cmpd="sng" w="71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66" name="Google Shape;1166;p221"/>
          <p:cNvCxnSpPr/>
          <p:nvPr/>
        </p:nvCxnSpPr>
        <p:spPr>
          <a:xfrm>
            <a:off x="5431536" y="951570"/>
            <a:ext cx="3107700" cy="0"/>
          </a:xfrm>
          <a:prstGeom prst="straightConnector1">
            <a:avLst/>
          </a:prstGeom>
          <a:noFill/>
          <a:ln cap="flat" cmpd="sng" w="715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67" name="Google Shape;1167;p221"/>
          <p:cNvSpPr txBox="1"/>
          <p:nvPr/>
        </p:nvSpPr>
        <p:spPr>
          <a:xfrm>
            <a:off x="946275" y="187600"/>
            <a:ext cx="453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IXPs </a:t>
            </a:r>
            <a:r>
              <a:rPr b="1" lang="it" sz="30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in Europe</a:t>
            </a:r>
            <a:endParaRPr b="1" sz="27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p222"/>
          <p:cNvSpPr/>
          <p:nvPr/>
        </p:nvSpPr>
        <p:spPr>
          <a:xfrm>
            <a:off x="740664" y="0"/>
            <a:ext cx="37764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3" name="Google Shape;1173;p222"/>
          <p:cNvSpPr txBox="1"/>
          <p:nvPr/>
        </p:nvSpPr>
        <p:spPr>
          <a:xfrm>
            <a:off x="5908441" y="1013522"/>
            <a:ext cx="2392800" cy="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7000" lIns="0" spcFirstLastPara="1" rIns="162000" wrap="square" tIns="270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</a:pPr>
            <a:r>
              <a:rPr b="1" lang="it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Meet me room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4" name="Google Shape;1174;p222"/>
          <p:cNvSpPr txBox="1"/>
          <p:nvPr/>
        </p:nvSpPr>
        <p:spPr>
          <a:xfrm>
            <a:off x="5908441" y="539082"/>
            <a:ext cx="2392800" cy="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7000" lIns="0" spcFirstLastPara="1" rIns="162000" wrap="square" tIns="270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</a:pPr>
            <a:r>
              <a:rPr b="1" lang="it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Space &amp; power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5" name="Google Shape;1175;p222"/>
          <p:cNvSpPr txBox="1"/>
          <p:nvPr/>
        </p:nvSpPr>
        <p:spPr>
          <a:xfrm>
            <a:off x="5922729" y="1464193"/>
            <a:ext cx="2392800" cy="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7000" lIns="0" spcFirstLastPara="1" rIns="162000" wrap="square" tIns="270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</a:pPr>
            <a:r>
              <a:rPr b="1" lang="it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Remote hands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176" name="Google Shape;1176;p222"/>
          <p:cNvGrpSpPr/>
          <p:nvPr/>
        </p:nvGrpSpPr>
        <p:grpSpPr>
          <a:xfrm>
            <a:off x="3878635" y="368338"/>
            <a:ext cx="1950601" cy="1390276"/>
            <a:chOff x="5171513" y="2896870"/>
            <a:chExt cx="2600801" cy="1853701"/>
          </a:xfrm>
        </p:grpSpPr>
        <p:sp>
          <p:nvSpPr>
            <p:cNvPr id="1177" name="Google Shape;1177;p222"/>
            <p:cNvSpPr/>
            <p:nvPr/>
          </p:nvSpPr>
          <p:spPr>
            <a:xfrm>
              <a:off x="5171514" y="2896871"/>
              <a:ext cx="1853700" cy="1853700"/>
            </a:xfrm>
            <a:prstGeom prst="ellipse">
              <a:avLst/>
            </a:prstGeom>
            <a:noFill/>
            <a:ln cap="flat" cmpd="sng" w="7150">
              <a:solidFill>
                <a:srgbClr val="C7C7C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Open Sans"/>
                <a:buNone/>
              </a:pPr>
              <a:r>
                <a:t/>
              </a:r>
              <a:endParaRPr b="1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222"/>
            <p:cNvSpPr/>
            <p:nvPr/>
          </p:nvSpPr>
          <p:spPr>
            <a:xfrm>
              <a:off x="5367392" y="3093232"/>
              <a:ext cx="1471800" cy="1471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90500" rotWithShape="0" algn="tl" dir="2700000" dist="95250">
                <a:srgbClr val="000000">
                  <a:alpha val="9410"/>
                </a:srgbClr>
              </a:outerShdw>
            </a:effectLst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Open Sans"/>
                <a:buNone/>
              </a:pPr>
              <a:r>
                <a:rPr b="1" lang="it" sz="900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NEUTRAL COLOCATION</a:t>
              </a:r>
              <a:endPara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179" name="Google Shape;1179;p222"/>
            <p:cNvSpPr/>
            <p:nvPr/>
          </p:nvSpPr>
          <p:spPr>
            <a:xfrm>
              <a:off x="5171513" y="2896870"/>
              <a:ext cx="1853700" cy="1853700"/>
            </a:xfrm>
            <a:prstGeom prst="arc">
              <a:avLst>
                <a:gd fmla="val 16075449" name="adj1"/>
                <a:gd fmla="val 11773034" name="adj2"/>
              </a:avLst>
            </a:prstGeom>
            <a:noFill/>
            <a:ln cap="rnd" cmpd="sng" w="381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80" name="Google Shape;1180;p222"/>
            <p:cNvCxnSpPr/>
            <p:nvPr/>
          </p:nvCxnSpPr>
          <p:spPr>
            <a:xfrm flipH="1" rot="10800000">
              <a:off x="7006298" y="3351773"/>
              <a:ext cx="515400" cy="284700"/>
            </a:xfrm>
            <a:prstGeom prst="straightConnector1">
              <a:avLst/>
            </a:prstGeom>
            <a:noFill/>
            <a:ln cap="flat" cmpd="sng" w="71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81" name="Google Shape;1181;p222"/>
            <p:cNvCxnSpPr/>
            <p:nvPr/>
          </p:nvCxnSpPr>
          <p:spPr>
            <a:xfrm>
              <a:off x="7518400" y="3352120"/>
              <a:ext cx="207900" cy="0"/>
            </a:xfrm>
            <a:prstGeom prst="straightConnector1">
              <a:avLst/>
            </a:prstGeom>
            <a:noFill/>
            <a:ln cap="flat" cmpd="sng" w="71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182" name="Google Shape;1182;p222"/>
            <p:cNvCxnSpPr/>
            <p:nvPr/>
          </p:nvCxnSpPr>
          <p:spPr>
            <a:xfrm>
              <a:off x="7030122" y="3985260"/>
              <a:ext cx="640800" cy="0"/>
            </a:xfrm>
            <a:prstGeom prst="straightConnector1">
              <a:avLst/>
            </a:prstGeom>
            <a:noFill/>
            <a:ln cap="flat" cmpd="sng" w="71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grpSp>
          <p:nvGrpSpPr>
            <p:cNvPr id="1183" name="Google Shape;1183;p222"/>
            <p:cNvGrpSpPr/>
            <p:nvPr/>
          </p:nvGrpSpPr>
          <p:grpSpPr>
            <a:xfrm flipH="1" rot="10800000">
              <a:off x="6918649" y="4292457"/>
              <a:ext cx="726819" cy="298500"/>
              <a:chOff x="6918649" y="6186256"/>
              <a:chExt cx="726819" cy="298500"/>
            </a:xfrm>
          </p:grpSpPr>
          <p:cxnSp>
            <p:nvCxnSpPr>
              <p:cNvPr id="1184" name="Google Shape;1184;p222"/>
              <p:cNvCxnSpPr/>
              <p:nvPr/>
            </p:nvCxnSpPr>
            <p:spPr>
              <a:xfrm flipH="1" rot="10800000">
                <a:off x="6918649" y="6186256"/>
                <a:ext cx="522600" cy="298500"/>
              </a:xfrm>
              <a:prstGeom prst="straightConnector1">
                <a:avLst/>
              </a:prstGeom>
              <a:noFill/>
              <a:ln cap="flat" cmpd="sng" w="7150">
                <a:solidFill>
                  <a:schemeClr val="accen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1185" name="Google Shape;1185;p222"/>
              <p:cNvCxnSpPr>
                <a:endCxn id="1186" idx="6"/>
              </p:cNvCxnSpPr>
              <p:nvPr/>
            </p:nvCxnSpPr>
            <p:spPr>
              <a:xfrm>
                <a:off x="7442668" y="6187787"/>
                <a:ext cx="202800" cy="2100"/>
              </a:xfrm>
              <a:prstGeom prst="straightConnector1">
                <a:avLst/>
              </a:prstGeom>
              <a:noFill/>
              <a:ln cap="flat" cmpd="sng" w="7150">
                <a:solidFill>
                  <a:schemeClr val="accen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sp>
          <p:nvSpPr>
            <p:cNvPr id="1187" name="Google Shape;1187;p222"/>
            <p:cNvSpPr/>
            <p:nvPr/>
          </p:nvSpPr>
          <p:spPr>
            <a:xfrm flipH="1">
              <a:off x="7698214" y="3316756"/>
              <a:ext cx="74100" cy="74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Open Sans"/>
                <a:buNone/>
              </a:pPr>
              <a:r>
                <a:t/>
              </a:r>
              <a:endParaRPr b="1" sz="2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222"/>
            <p:cNvSpPr/>
            <p:nvPr/>
          </p:nvSpPr>
          <p:spPr>
            <a:xfrm flipH="1">
              <a:off x="7645468" y="3952581"/>
              <a:ext cx="74100" cy="74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Open Sans"/>
                <a:buNone/>
              </a:pPr>
              <a:r>
                <a:t/>
              </a:r>
              <a:endParaRPr b="1" sz="2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222"/>
            <p:cNvSpPr/>
            <p:nvPr/>
          </p:nvSpPr>
          <p:spPr>
            <a:xfrm flipH="1">
              <a:off x="7645468" y="4550276"/>
              <a:ext cx="74100" cy="74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Open Sans"/>
                <a:buNone/>
              </a:pPr>
              <a:r>
                <a:t/>
              </a:r>
              <a:endParaRPr b="1" sz="2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89" name="Google Shape;1189;p222"/>
          <p:cNvGrpSpPr/>
          <p:nvPr/>
        </p:nvGrpSpPr>
        <p:grpSpPr>
          <a:xfrm>
            <a:off x="3878635" y="1927911"/>
            <a:ext cx="1390276" cy="1390276"/>
            <a:chOff x="5171513" y="2896870"/>
            <a:chExt cx="1853701" cy="1853701"/>
          </a:xfrm>
        </p:grpSpPr>
        <p:sp>
          <p:nvSpPr>
            <p:cNvPr id="1190" name="Google Shape;1190;p222"/>
            <p:cNvSpPr/>
            <p:nvPr/>
          </p:nvSpPr>
          <p:spPr>
            <a:xfrm>
              <a:off x="5171514" y="2896871"/>
              <a:ext cx="1853700" cy="1853700"/>
            </a:xfrm>
            <a:prstGeom prst="ellipse">
              <a:avLst/>
            </a:prstGeom>
            <a:noFill/>
            <a:ln cap="flat" cmpd="sng" w="7150">
              <a:solidFill>
                <a:srgbClr val="C7C7C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Open Sans"/>
                <a:buNone/>
              </a:pPr>
              <a:r>
                <a:t/>
              </a:r>
              <a:endParaRPr b="1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222"/>
            <p:cNvSpPr/>
            <p:nvPr/>
          </p:nvSpPr>
          <p:spPr>
            <a:xfrm>
              <a:off x="5367392" y="3093232"/>
              <a:ext cx="1471800" cy="1471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90500" rotWithShape="0" algn="tl" dir="2700000" dist="95250">
                <a:srgbClr val="000000">
                  <a:alpha val="9410"/>
                </a:srgbClr>
              </a:outerShdw>
            </a:effectLst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Open Sans"/>
                <a:buNone/>
              </a:pPr>
              <a:r>
                <a:rPr b="1" lang="it" sz="900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PEERING</a:t>
              </a:r>
              <a:endPara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192" name="Google Shape;1192;p222"/>
            <p:cNvSpPr/>
            <p:nvPr/>
          </p:nvSpPr>
          <p:spPr>
            <a:xfrm>
              <a:off x="5171513" y="2896870"/>
              <a:ext cx="1853700" cy="1853700"/>
            </a:xfrm>
            <a:prstGeom prst="arc">
              <a:avLst>
                <a:gd fmla="val 16075449" name="adj1"/>
                <a:gd fmla="val 11773034" name="adj2"/>
              </a:avLst>
            </a:prstGeom>
            <a:noFill/>
            <a:ln cap="rnd" cmpd="sng" w="381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93" name="Google Shape;1193;p222"/>
          <p:cNvSpPr txBox="1"/>
          <p:nvPr/>
        </p:nvSpPr>
        <p:spPr>
          <a:xfrm>
            <a:off x="5908441" y="3071561"/>
            <a:ext cx="2392800" cy="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7000" lIns="0" spcFirstLastPara="1" rIns="162000" wrap="square" tIns="270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</a:pPr>
            <a:r>
              <a:rPr b="1" lang="it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Remote IXP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94" name="Google Shape;1194;p222"/>
          <p:cNvSpPr txBox="1"/>
          <p:nvPr/>
        </p:nvSpPr>
        <p:spPr>
          <a:xfrm>
            <a:off x="5908441" y="3920747"/>
            <a:ext cx="2392800" cy="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7000" lIns="0" spcFirstLastPara="1" rIns="162000" wrap="square" tIns="270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</a:pPr>
            <a:r>
              <a:rPr b="1" lang="it"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Remote Aggregation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95" name="Google Shape;1195;p2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98338" y="3481220"/>
            <a:ext cx="688199" cy="264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6" name="Google Shape;1196;p2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80337" y="3286125"/>
            <a:ext cx="553304" cy="510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7" name="Google Shape;1197;p2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22225" y="4190750"/>
            <a:ext cx="2069525" cy="865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8" name="Google Shape;1198;p222"/>
          <p:cNvGrpSpPr/>
          <p:nvPr/>
        </p:nvGrpSpPr>
        <p:grpSpPr>
          <a:xfrm>
            <a:off x="3878635" y="3219052"/>
            <a:ext cx="1911041" cy="1671428"/>
            <a:chOff x="5171513" y="2522000"/>
            <a:chExt cx="2548055" cy="2228571"/>
          </a:xfrm>
        </p:grpSpPr>
        <p:sp>
          <p:nvSpPr>
            <p:cNvPr id="1199" name="Google Shape;1199;p222"/>
            <p:cNvSpPr/>
            <p:nvPr/>
          </p:nvSpPr>
          <p:spPr>
            <a:xfrm>
              <a:off x="5171514" y="2896871"/>
              <a:ext cx="1853700" cy="1853700"/>
            </a:xfrm>
            <a:prstGeom prst="ellipse">
              <a:avLst/>
            </a:prstGeom>
            <a:noFill/>
            <a:ln cap="flat" cmpd="sng" w="7150">
              <a:solidFill>
                <a:srgbClr val="C7C7C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Open Sans"/>
                <a:buNone/>
              </a:pPr>
              <a:r>
                <a:t/>
              </a:r>
              <a:endParaRPr b="1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222"/>
            <p:cNvSpPr/>
            <p:nvPr/>
          </p:nvSpPr>
          <p:spPr>
            <a:xfrm>
              <a:off x="5367392" y="3093232"/>
              <a:ext cx="1471800" cy="1471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90500" rotWithShape="0" algn="tl" dir="2700000" dist="95250">
                <a:srgbClr val="000000">
                  <a:alpha val="9410"/>
                </a:srgbClr>
              </a:outerShdw>
            </a:effectLst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00"/>
                <a:buFont typeface="Open Sans"/>
                <a:buNone/>
              </a:pPr>
              <a:r>
                <a:rPr b="1" lang="it" sz="900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REMOTE PEERING</a:t>
              </a:r>
              <a:endParaRPr sz="1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201" name="Google Shape;1201;p222"/>
            <p:cNvSpPr/>
            <p:nvPr/>
          </p:nvSpPr>
          <p:spPr>
            <a:xfrm>
              <a:off x="5171513" y="2896870"/>
              <a:ext cx="1853700" cy="1853700"/>
            </a:xfrm>
            <a:prstGeom prst="arc">
              <a:avLst>
                <a:gd fmla="val 16075449" name="adj1"/>
                <a:gd fmla="val 11773034" name="adj2"/>
              </a:avLst>
            </a:prstGeom>
            <a:noFill/>
            <a:ln cap="rnd" cmpd="sng" w="381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Open Sans"/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02" name="Google Shape;1202;p222"/>
            <p:cNvCxnSpPr/>
            <p:nvPr/>
          </p:nvCxnSpPr>
          <p:spPr>
            <a:xfrm flipH="1" rot="10800000">
              <a:off x="6709312" y="2559015"/>
              <a:ext cx="530100" cy="528900"/>
            </a:xfrm>
            <a:prstGeom prst="straightConnector1">
              <a:avLst/>
            </a:prstGeom>
            <a:noFill/>
            <a:ln cap="flat" cmpd="sng" w="71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203" name="Google Shape;1203;p222"/>
            <p:cNvCxnSpPr/>
            <p:nvPr/>
          </p:nvCxnSpPr>
          <p:spPr>
            <a:xfrm>
              <a:off x="7239537" y="2559049"/>
              <a:ext cx="431400" cy="0"/>
            </a:xfrm>
            <a:prstGeom prst="straightConnector1">
              <a:avLst/>
            </a:prstGeom>
            <a:noFill/>
            <a:ln cap="flat" cmpd="sng" w="71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204" name="Google Shape;1204;p222"/>
            <p:cNvCxnSpPr/>
            <p:nvPr/>
          </p:nvCxnSpPr>
          <p:spPr>
            <a:xfrm>
              <a:off x="7057246" y="3693712"/>
              <a:ext cx="613500" cy="0"/>
            </a:xfrm>
            <a:prstGeom prst="straightConnector1">
              <a:avLst/>
            </a:prstGeom>
            <a:noFill/>
            <a:ln cap="flat" cmpd="sng" w="715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05" name="Google Shape;1205;p222"/>
            <p:cNvSpPr/>
            <p:nvPr/>
          </p:nvSpPr>
          <p:spPr>
            <a:xfrm flipH="1">
              <a:off x="7645468" y="2522000"/>
              <a:ext cx="74100" cy="74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Open Sans"/>
                <a:buNone/>
              </a:pPr>
              <a:r>
                <a:t/>
              </a:r>
              <a:endParaRPr b="1" sz="2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222"/>
            <p:cNvSpPr/>
            <p:nvPr/>
          </p:nvSpPr>
          <p:spPr>
            <a:xfrm flipH="1">
              <a:off x="7645468" y="3657306"/>
              <a:ext cx="74100" cy="74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Open Sans"/>
                <a:buNone/>
              </a:pPr>
              <a:r>
                <a:t/>
              </a:r>
              <a:endParaRPr b="1" sz="2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207" name="Google Shape;1207;p222"/>
          <p:cNvCxnSpPr/>
          <p:nvPr/>
        </p:nvCxnSpPr>
        <p:spPr>
          <a:xfrm>
            <a:off x="5268891" y="2623043"/>
            <a:ext cx="480600" cy="0"/>
          </a:xfrm>
          <a:prstGeom prst="straightConnector1">
            <a:avLst/>
          </a:prstGeom>
          <a:noFill/>
          <a:ln cap="flat" cmpd="sng" w="7150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208" name="Google Shape;1208;p222"/>
          <p:cNvSpPr/>
          <p:nvPr/>
        </p:nvSpPr>
        <p:spPr>
          <a:xfrm flipH="1">
            <a:off x="5749501" y="2595280"/>
            <a:ext cx="55500" cy="55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Open Sans"/>
              <a:buNone/>
            </a:pPr>
            <a:r>
              <a:t/>
            </a:r>
            <a:endParaRPr b="1" sz="23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9" name="Google Shape;1209;p222"/>
          <p:cNvSpPr txBox="1"/>
          <p:nvPr/>
        </p:nvSpPr>
        <p:spPr>
          <a:xfrm>
            <a:off x="5908454" y="2472705"/>
            <a:ext cx="2392800" cy="2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7000" lIns="0" spcFirstLastPara="1" rIns="162000" wrap="square" tIns="2700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</a:pPr>
            <a:r>
              <a:rPr b="1" lang="it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Time as a service </a:t>
            </a:r>
            <a:endParaRPr sz="14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10" name="Google Shape;1210;p222"/>
          <p:cNvSpPr txBox="1"/>
          <p:nvPr/>
        </p:nvSpPr>
        <p:spPr>
          <a:xfrm>
            <a:off x="764375" y="844175"/>
            <a:ext cx="2778600" cy="1546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rgbClr val="8E001C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Neutral, no-profit, member-based</a:t>
            </a:r>
            <a:endParaRPr sz="1300">
              <a:solidFill>
                <a:srgbClr val="8E001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spcBef>
                <a:spcPts val="135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The leading IXP in Central and Southern Italy</a:t>
            </a:r>
            <a:endParaRPr sz="13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spcBef>
                <a:spcPts val="1350"/>
              </a:spcBef>
              <a:spcAft>
                <a:spcPts val="1350"/>
              </a:spcAft>
              <a:buClr>
                <a:srgbClr val="8E001C"/>
              </a:buClr>
              <a:buSzPts val="1300"/>
              <a:buFont typeface="Open Sans"/>
              <a:buChar char="●"/>
            </a:pPr>
            <a:r>
              <a:rPr lang="it" sz="130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Website: </a:t>
            </a:r>
            <a:r>
              <a:rPr lang="it" sz="1300" u="sng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https://www.namex.it</a:t>
            </a:r>
            <a:endParaRPr sz="13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11" name="Google Shape;1211;p222"/>
          <p:cNvSpPr txBox="1"/>
          <p:nvPr/>
        </p:nvSpPr>
        <p:spPr>
          <a:xfrm>
            <a:off x="1101749" y="3192508"/>
            <a:ext cx="5901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E001C"/>
              </a:buClr>
              <a:buSzPts val="2521"/>
              <a:buFont typeface="Arial"/>
              <a:buNone/>
            </a:pPr>
            <a:r>
              <a:rPr b="0" i="0" lang="it" sz="2521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it" sz="2521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rPr>
              <a:t>89</a:t>
            </a:r>
            <a:endParaRPr sz="1297">
              <a:solidFill>
                <a:srgbClr val="2222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2" name="Google Shape;1212;p222"/>
          <p:cNvSpPr txBox="1"/>
          <p:nvPr/>
        </p:nvSpPr>
        <p:spPr>
          <a:xfrm>
            <a:off x="1101749" y="3523029"/>
            <a:ext cx="883500" cy="3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97"/>
              <a:buFont typeface="Arial"/>
              <a:buNone/>
            </a:pPr>
            <a:r>
              <a:rPr b="1" lang="it" sz="1297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Rack in colocation</a:t>
            </a:r>
            <a:endParaRPr sz="1297">
              <a:solidFill>
                <a:srgbClr val="22222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13" name="Google Shape;1213;p222"/>
          <p:cNvSpPr txBox="1"/>
          <p:nvPr/>
        </p:nvSpPr>
        <p:spPr>
          <a:xfrm>
            <a:off x="1078050" y="4084018"/>
            <a:ext cx="998700" cy="3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8E001C"/>
              </a:buClr>
              <a:buSzPts val="2521"/>
              <a:buFont typeface="Arial"/>
              <a:buNone/>
            </a:pPr>
            <a:r>
              <a:rPr b="0" i="0" lang="it" sz="2521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lang="it" sz="2521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b="0" i="0" lang="it" sz="2521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rPr>
              <a:t>00</a:t>
            </a:r>
            <a:endParaRPr sz="1297">
              <a:solidFill>
                <a:srgbClr val="2222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4" name="Google Shape;1214;p222"/>
          <p:cNvSpPr txBox="1"/>
          <p:nvPr/>
        </p:nvSpPr>
        <p:spPr>
          <a:xfrm>
            <a:off x="1078050" y="4386562"/>
            <a:ext cx="2160900" cy="5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65850" lIns="65850" spcFirstLastPara="1" rIns="65850" wrap="square" tIns="658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297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Private Network Interconnections</a:t>
            </a:r>
            <a:endParaRPr sz="1008"/>
          </a:p>
        </p:txBody>
      </p:sp>
      <p:sp>
        <p:nvSpPr>
          <p:cNvPr id="1215" name="Google Shape;1215;p222"/>
          <p:cNvSpPr txBox="1"/>
          <p:nvPr/>
        </p:nvSpPr>
        <p:spPr>
          <a:xfrm>
            <a:off x="878625" y="21427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0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Namex</a:t>
            </a:r>
            <a:endParaRPr b="1" sz="27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9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0" name="Google Shape;1220;p223" title="Senza titol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" y="0"/>
            <a:ext cx="914398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5" name="Google Shape;1225;p224" title="image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8150" y="3038150"/>
            <a:ext cx="4965950" cy="185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6" name="Google Shape;1226;p224"/>
          <p:cNvSpPr txBox="1"/>
          <p:nvPr/>
        </p:nvSpPr>
        <p:spPr>
          <a:xfrm>
            <a:off x="1068150" y="2550638"/>
            <a:ext cx="4129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15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New traffic peak 82G for ANIX</a:t>
            </a:r>
            <a:endParaRPr sz="15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27" name="Google Shape;1227;p224" title="Screenshot 2026-09-15 alle 22.45.48.png"/>
          <p:cNvPicPr preferRelativeResize="0"/>
          <p:nvPr/>
        </p:nvPicPr>
        <p:blipFill rotWithShape="1">
          <a:blip r:embed="rId4">
            <a:alphaModFix/>
          </a:blip>
          <a:srcRect b="5728" l="1108" r="3409" t="3495"/>
          <a:stretch/>
        </p:blipFill>
        <p:spPr>
          <a:xfrm>
            <a:off x="3937075" y="650100"/>
            <a:ext cx="5141926" cy="1921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28" name="Google Shape;1228;p224"/>
          <p:cNvSpPr txBox="1"/>
          <p:nvPr/>
        </p:nvSpPr>
        <p:spPr>
          <a:xfrm>
            <a:off x="951825" y="63350"/>
            <a:ext cx="3999900" cy="12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33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Google GGC</a:t>
            </a:r>
            <a:r>
              <a:rPr b="1" lang="it" sz="333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effect</a:t>
            </a:r>
            <a:endParaRPr b="1" sz="333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3" name="Google Shape;1233;p2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5819"/>
            <a:ext cx="9189876" cy="5169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226"/>
          <p:cNvSpPr txBox="1"/>
          <p:nvPr/>
        </p:nvSpPr>
        <p:spPr>
          <a:xfrm>
            <a:off x="914400" y="266700"/>
            <a:ext cx="7620000" cy="400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School of </a:t>
            </a:r>
            <a:r>
              <a:rPr b="1" i="0" lang="it" sz="26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rPr>
              <a:t>Advanced Networking</a:t>
            </a:r>
            <a:endParaRPr b="1" i="0" sz="2600">
              <a:solidFill>
                <a:srgbClr val="8E001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39" name="Google Shape;1239;p226"/>
          <p:cNvPicPr preferRelativeResize="0"/>
          <p:nvPr/>
        </p:nvPicPr>
        <p:blipFill rotWithShape="1">
          <a:blip r:embed="rId3">
            <a:alphaModFix/>
          </a:blip>
          <a:srcRect b="1123" l="0" r="17308" t="1230"/>
          <a:stretch/>
        </p:blipFill>
        <p:spPr>
          <a:xfrm>
            <a:off x="848600" y="993300"/>
            <a:ext cx="5492700" cy="3673800"/>
          </a:xfrm>
          <a:prstGeom prst="roundRect">
            <a:avLst>
              <a:gd fmla="val 4324" name="adj"/>
            </a:avLst>
          </a:prstGeom>
          <a:noFill/>
          <a:ln>
            <a:noFill/>
          </a:ln>
        </p:spPr>
      </p:pic>
      <p:grpSp>
        <p:nvGrpSpPr>
          <p:cNvPr id="1240" name="Google Shape;1240;p226"/>
          <p:cNvGrpSpPr/>
          <p:nvPr/>
        </p:nvGrpSpPr>
        <p:grpSpPr>
          <a:xfrm>
            <a:off x="5696050" y="993300"/>
            <a:ext cx="3089638" cy="1095300"/>
            <a:chOff x="397408" y="0"/>
            <a:chExt cx="3336542" cy="1095300"/>
          </a:xfrm>
        </p:grpSpPr>
        <p:sp>
          <p:nvSpPr>
            <p:cNvPr id="1241" name="Google Shape;1241;p226"/>
            <p:cNvSpPr/>
            <p:nvPr/>
          </p:nvSpPr>
          <p:spPr>
            <a:xfrm>
              <a:off x="397408" y="0"/>
              <a:ext cx="3215400" cy="1095300"/>
            </a:xfrm>
            <a:prstGeom prst="roundRect">
              <a:avLst>
                <a:gd fmla="val 12173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226"/>
            <p:cNvSpPr txBox="1"/>
            <p:nvPr/>
          </p:nvSpPr>
          <p:spPr>
            <a:xfrm>
              <a:off x="781050" y="142875"/>
              <a:ext cx="29529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2200">
                  <a:solidFill>
                    <a:srgbClr val="8E00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150+ Participants</a:t>
              </a:r>
              <a:endParaRPr b="1" sz="22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it" sz="1100">
                  <a:solidFill>
                    <a:srgbClr val="33415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Trained annually</a:t>
              </a:r>
              <a:endParaRPr b="0" sz="1100">
                <a:solidFill>
                  <a:srgbClr val="334155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243" name="Google Shape;1243;p226"/>
          <p:cNvGrpSpPr/>
          <p:nvPr/>
        </p:nvGrpSpPr>
        <p:grpSpPr>
          <a:xfrm>
            <a:off x="5696050" y="2187350"/>
            <a:ext cx="2998957" cy="1095300"/>
            <a:chOff x="0" y="0"/>
            <a:chExt cx="3905400" cy="1095300"/>
          </a:xfrm>
        </p:grpSpPr>
        <p:sp>
          <p:nvSpPr>
            <p:cNvPr id="1244" name="Google Shape;1244;p226"/>
            <p:cNvSpPr/>
            <p:nvPr/>
          </p:nvSpPr>
          <p:spPr>
            <a:xfrm>
              <a:off x="0" y="0"/>
              <a:ext cx="3905400" cy="1095300"/>
            </a:xfrm>
            <a:prstGeom prst="roundRect">
              <a:avLst>
                <a:gd fmla="val 12173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226"/>
            <p:cNvSpPr txBox="1"/>
            <p:nvPr/>
          </p:nvSpPr>
          <p:spPr>
            <a:xfrm>
              <a:off x="535299" y="142800"/>
              <a:ext cx="29529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2200">
                  <a:solidFill>
                    <a:srgbClr val="8E00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80 Companies</a:t>
              </a:r>
              <a:endParaRPr b="1" sz="22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it" sz="1100">
                  <a:solidFill>
                    <a:srgbClr val="33415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Reached across the tech and telecom ecosystem</a:t>
              </a:r>
              <a:endParaRPr b="0" sz="1100">
                <a:solidFill>
                  <a:srgbClr val="334155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grpSp>
        <p:nvGrpSpPr>
          <p:cNvPr id="1246" name="Google Shape;1246;p226"/>
          <p:cNvGrpSpPr/>
          <p:nvPr/>
        </p:nvGrpSpPr>
        <p:grpSpPr>
          <a:xfrm>
            <a:off x="5696050" y="3381400"/>
            <a:ext cx="3027857" cy="1285800"/>
            <a:chOff x="0" y="0"/>
            <a:chExt cx="3905400" cy="1285800"/>
          </a:xfrm>
        </p:grpSpPr>
        <p:sp>
          <p:nvSpPr>
            <p:cNvPr id="1247" name="Google Shape;1247;p226"/>
            <p:cNvSpPr/>
            <p:nvPr/>
          </p:nvSpPr>
          <p:spPr>
            <a:xfrm>
              <a:off x="0" y="0"/>
              <a:ext cx="3905400" cy="1285800"/>
            </a:xfrm>
            <a:prstGeom prst="roundRect">
              <a:avLst>
                <a:gd fmla="val 10370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226"/>
            <p:cNvSpPr txBox="1"/>
            <p:nvPr/>
          </p:nvSpPr>
          <p:spPr>
            <a:xfrm>
              <a:off x="512145" y="142800"/>
              <a:ext cx="2952900" cy="10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500">
                  <a:solidFill>
                    <a:srgbClr val="8E00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Free High-Level Training</a:t>
              </a:r>
              <a:endParaRPr b="1" sz="15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0" lang="it" sz="1050">
                  <a:solidFill>
                    <a:srgbClr val="334155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Hosted annually, covering the most relevant technical topics in network engineering</a:t>
              </a:r>
              <a:endParaRPr b="0" sz="1050">
                <a:solidFill>
                  <a:srgbClr val="334155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2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p227"/>
          <p:cNvSpPr txBox="1"/>
          <p:nvPr/>
        </p:nvSpPr>
        <p:spPr>
          <a:xfrm>
            <a:off x="952500" y="228600"/>
            <a:ext cx="7620000" cy="431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t" sz="28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NAM</a:t>
            </a:r>
            <a:r>
              <a:rPr b="1" i="0" lang="it" sz="28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rPr>
              <a:t>2027</a:t>
            </a:r>
            <a:r>
              <a:rPr b="1" i="0" lang="it" sz="28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 - </a:t>
            </a:r>
            <a:r>
              <a:rPr b="1" i="0" lang="it" sz="28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rPr>
              <a:t>Namex Annual Meeting</a:t>
            </a:r>
            <a:endParaRPr b="1" i="0" sz="2800">
              <a:solidFill>
                <a:srgbClr val="22222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54" name="Google Shape;1254;p227"/>
          <p:cNvPicPr preferRelativeResize="0"/>
          <p:nvPr/>
        </p:nvPicPr>
        <p:blipFill rotWithShape="1">
          <a:blip r:embed="rId3">
            <a:alphaModFix/>
          </a:blip>
          <a:srcRect b="0" l="14216" r="5424" t="0"/>
          <a:stretch/>
        </p:blipFill>
        <p:spPr>
          <a:xfrm>
            <a:off x="3619500" y="1190625"/>
            <a:ext cx="2381400" cy="16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5" name="Google Shape;1255;p227"/>
          <p:cNvPicPr preferRelativeResize="0"/>
          <p:nvPr/>
        </p:nvPicPr>
        <p:blipFill rotWithShape="1">
          <a:blip r:embed="rId4">
            <a:alphaModFix/>
          </a:blip>
          <a:srcRect b="0" l="2298" r="17342" t="0"/>
          <a:stretch/>
        </p:blipFill>
        <p:spPr>
          <a:xfrm>
            <a:off x="6191250" y="1190625"/>
            <a:ext cx="2381400" cy="16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6" name="Google Shape;1256;p227"/>
          <p:cNvPicPr preferRelativeResize="0"/>
          <p:nvPr/>
        </p:nvPicPr>
        <p:blipFill rotWithShape="1">
          <a:blip r:embed="rId5">
            <a:alphaModFix/>
          </a:blip>
          <a:srcRect b="8004" l="0" r="0" t="8012"/>
          <a:stretch/>
        </p:blipFill>
        <p:spPr>
          <a:xfrm>
            <a:off x="3619500" y="3048000"/>
            <a:ext cx="2381400" cy="16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7" name="Google Shape;1257;p227"/>
          <p:cNvPicPr preferRelativeResize="0"/>
          <p:nvPr/>
        </p:nvPicPr>
        <p:blipFill rotWithShape="1">
          <a:blip r:embed="rId6">
            <a:alphaModFix/>
          </a:blip>
          <a:srcRect b="16016" l="0" r="0" t="0"/>
          <a:stretch/>
        </p:blipFill>
        <p:spPr>
          <a:xfrm>
            <a:off x="6191250" y="3048000"/>
            <a:ext cx="2381400" cy="1666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8" name="Google Shape;1258;p227"/>
          <p:cNvGrpSpPr/>
          <p:nvPr/>
        </p:nvGrpSpPr>
        <p:grpSpPr>
          <a:xfrm>
            <a:off x="952500" y="1190625"/>
            <a:ext cx="2476500" cy="3524400"/>
            <a:chOff x="0" y="0"/>
            <a:chExt cx="2476500" cy="3524400"/>
          </a:xfrm>
        </p:grpSpPr>
        <p:sp>
          <p:nvSpPr>
            <p:cNvPr id="1259" name="Google Shape;1259;p227"/>
            <p:cNvSpPr/>
            <p:nvPr/>
          </p:nvSpPr>
          <p:spPr>
            <a:xfrm>
              <a:off x="0" y="0"/>
              <a:ext cx="2476500" cy="3524400"/>
            </a:xfrm>
            <a:prstGeom prst="roundRect">
              <a:avLst>
                <a:gd fmla="val 4615" name="adj"/>
              </a:avLst>
            </a:prstGeom>
            <a:solidFill>
              <a:srgbClr val="8E001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227"/>
            <p:cNvSpPr txBox="1"/>
            <p:nvPr/>
          </p:nvSpPr>
          <p:spPr>
            <a:xfrm>
              <a:off x="0" y="0"/>
              <a:ext cx="2476500" cy="352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0" lIns="190500" spcFirstLastPara="1" rIns="190500" wrap="square" tIns="190500">
              <a:noAutofit/>
            </a:bodyPr>
            <a:lstStyle/>
            <a:p>
              <a:pPr indent="0" lvl="0" marL="0" rtl="0" algn="ctr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b="0" lang="it" sz="1300">
                  <a:solidFill>
                    <a:srgbClr val="FFD700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SAVE THE DATE</a:t>
              </a:r>
              <a:endParaRPr b="0" sz="1300">
                <a:solidFill>
                  <a:srgbClr val="FFD700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  <a:p>
              <a:pPr indent="0" lvl="0" marL="0" rtl="0" algn="ctr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it" sz="3100">
                  <a:solidFill>
                    <a:srgbClr val="FFFFFF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24-25 Maggio</a:t>
              </a:r>
              <a:endParaRPr b="0" sz="310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  <a:p>
              <a:pPr indent="0" lvl="0" marL="0" rtl="0" algn="ctr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b="1" lang="it" sz="14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NAM2027</a:t>
              </a:r>
              <a:endParaRPr b="1" sz="1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ctr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b="0" lang="it" sz="11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Namex Annual Meeting</a:t>
              </a:r>
              <a:endParaRPr b="0" sz="1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ctr">
                <a:spcBef>
                  <a:spcPts val="1875"/>
                </a:spcBef>
                <a:spcAft>
                  <a:spcPts val="0"/>
                </a:spcAft>
                <a:buNone/>
              </a:pPr>
              <a:r>
                <a:rPr b="0" lang="it" sz="1000">
                  <a:solidFill>
                    <a:srgbClr val="FFFFFF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Rome • Coming Soon</a:t>
              </a:r>
              <a:endParaRPr b="0" sz="100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p228"/>
          <p:cNvSpPr txBox="1"/>
          <p:nvPr/>
        </p:nvSpPr>
        <p:spPr>
          <a:xfrm>
            <a:off x="952500" y="228600"/>
            <a:ext cx="6667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0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rPr>
              <a:t>RM</a:t>
            </a:r>
            <a:r>
              <a:rPr b="1" lang="it" sz="3000">
                <a:solidFill>
                  <a:srgbClr val="8E001C"/>
                </a:solidFill>
                <a:latin typeface="Montserrat"/>
                <a:ea typeface="Montserrat"/>
                <a:cs typeface="Montserrat"/>
                <a:sym typeface="Montserrat"/>
              </a:rPr>
              <a:t>NOG</a:t>
            </a:r>
            <a:endParaRPr b="1" sz="3000">
              <a:solidFill>
                <a:srgbClr val="22222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50"/>
              </a:spcBef>
              <a:spcAft>
                <a:spcPts val="0"/>
              </a:spcAft>
              <a:buNone/>
            </a:pPr>
            <a:r>
              <a:rPr b="0" lang="it" sz="1300">
                <a:solidFill>
                  <a:srgbClr val="8E001C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Monthly Community Meetups</a:t>
            </a:r>
            <a:endParaRPr b="0" sz="1300">
              <a:solidFill>
                <a:srgbClr val="8E001C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pic>
        <p:nvPicPr>
          <p:cNvPr id="1266" name="Google Shape;1266;p2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27225" y="85800"/>
            <a:ext cx="904800" cy="904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7" name="Google Shape;1267;p228"/>
          <p:cNvGrpSpPr/>
          <p:nvPr/>
        </p:nvGrpSpPr>
        <p:grpSpPr>
          <a:xfrm>
            <a:off x="952500" y="1143000"/>
            <a:ext cx="3381300" cy="1095300"/>
            <a:chOff x="0" y="0"/>
            <a:chExt cx="3381300" cy="1095300"/>
          </a:xfrm>
        </p:grpSpPr>
        <p:sp>
          <p:nvSpPr>
            <p:cNvPr id="1268" name="Google Shape;1268;p228"/>
            <p:cNvSpPr/>
            <p:nvPr/>
          </p:nvSpPr>
          <p:spPr>
            <a:xfrm>
              <a:off x="0" y="0"/>
              <a:ext cx="3381300" cy="1095300"/>
            </a:xfrm>
            <a:prstGeom prst="roundRect">
              <a:avLst>
                <a:gd fmla="val 10434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228"/>
            <p:cNvSpPr txBox="1"/>
            <p:nvPr/>
          </p:nvSpPr>
          <p:spPr>
            <a:xfrm>
              <a:off x="303675" y="114300"/>
              <a:ext cx="2571900" cy="8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200">
                  <a:solidFill>
                    <a:srgbClr val="8E001C"/>
                  </a:solidFill>
                  <a:latin typeface="Open Sans"/>
                  <a:ea typeface="Open Sans"/>
                  <a:cs typeface="Open Sans"/>
                  <a:sym typeface="Open Sans"/>
                </a:rPr>
                <a:t>Every 3rd Tuesday</a:t>
              </a:r>
              <a:endParaRPr b="1" sz="1200">
                <a:solidFill>
                  <a:srgbClr val="8E001C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it" sz="1000">
                  <a:solidFill>
                    <a:srgbClr val="334155"/>
                  </a:solidFill>
                  <a:latin typeface="Open Sans"/>
                  <a:ea typeface="Open Sans"/>
                  <a:cs typeface="Open Sans"/>
                  <a:sym typeface="Open Sans"/>
                </a:rPr>
                <a:t>Namex brings together Network engineers and tech executives in Rome.</a:t>
              </a:r>
              <a:endParaRPr b="0" sz="100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270" name="Google Shape;1270;p228"/>
          <p:cNvGrpSpPr/>
          <p:nvPr/>
        </p:nvGrpSpPr>
        <p:grpSpPr>
          <a:xfrm>
            <a:off x="952500" y="2362200"/>
            <a:ext cx="3381300" cy="1095300"/>
            <a:chOff x="0" y="0"/>
            <a:chExt cx="3381300" cy="1095300"/>
          </a:xfrm>
        </p:grpSpPr>
        <p:sp>
          <p:nvSpPr>
            <p:cNvPr id="1271" name="Google Shape;1271;p228"/>
            <p:cNvSpPr/>
            <p:nvPr/>
          </p:nvSpPr>
          <p:spPr>
            <a:xfrm>
              <a:off x="0" y="0"/>
              <a:ext cx="3381300" cy="1095300"/>
            </a:xfrm>
            <a:prstGeom prst="roundRect">
              <a:avLst>
                <a:gd fmla="val 10434" name="adj"/>
              </a:avLst>
            </a:prstGeom>
            <a:solidFill>
              <a:srgbClr val="FFFFFF"/>
            </a:solidFill>
            <a:ln cap="flat" cmpd="sng" w="14300">
              <a:solidFill>
                <a:srgbClr val="E2E8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228"/>
            <p:cNvSpPr txBox="1"/>
            <p:nvPr/>
          </p:nvSpPr>
          <p:spPr>
            <a:xfrm>
              <a:off x="337400" y="128550"/>
              <a:ext cx="2571900" cy="838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200">
                  <a:solidFill>
                    <a:srgbClr val="8E001C"/>
                  </a:solidFill>
                  <a:latin typeface="Open Sans"/>
                  <a:ea typeface="Open Sans"/>
                  <a:cs typeface="Open Sans"/>
                  <a:sym typeface="Open Sans"/>
                </a:rPr>
                <a:t>Informal &amp; Social</a:t>
              </a:r>
              <a:endParaRPr b="1" sz="1200">
                <a:solidFill>
                  <a:srgbClr val="8E001C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indent="0" lvl="0" marL="0" rtl="0" algn="l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b="0" lang="it" sz="1000">
                  <a:solidFill>
                    <a:srgbClr val="334155"/>
                  </a:solidFill>
                  <a:latin typeface="Open Sans"/>
                  <a:ea typeface="Open Sans"/>
                  <a:cs typeface="Open Sans"/>
                  <a:sym typeface="Open Sans"/>
                </a:rPr>
                <a:t>Designed for relaxed networking, technical idea-sharing, and a good beer.</a:t>
              </a:r>
              <a:endParaRPr b="0" sz="1000">
                <a:solidFill>
                  <a:srgbClr val="334155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273" name="Google Shape;1273;p228"/>
          <p:cNvGrpSpPr/>
          <p:nvPr/>
        </p:nvGrpSpPr>
        <p:grpSpPr>
          <a:xfrm>
            <a:off x="952500" y="3581400"/>
            <a:ext cx="3381300" cy="533400"/>
            <a:chOff x="0" y="0"/>
            <a:chExt cx="3381300" cy="533400"/>
          </a:xfrm>
        </p:grpSpPr>
        <p:sp>
          <p:nvSpPr>
            <p:cNvPr id="1274" name="Google Shape;1274;p228"/>
            <p:cNvSpPr/>
            <p:nvPr/>
          </p:nvSpPr>
          <p:spPr>
            <a:xfrm>
              <a:off x="0" y="0"/>
              <a:ext cx="3381300" cy="533400"/>
            </a:xfrm>
            <a:prstGeom prst="roundRect">
              <a:avLst>
                <a:gd fmla="val 21428" name="adj"/>
              </a:avLst>
            </a:prstGeom>
            <a:solidFill>
              <a:srgbClr val="8E001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228"/>
            <p:cNvSpPr txBox="1"/>
            <p:nvPr/>
          </p:nvSpPr>
          <p:spPr>
            <a:xfrm>
              <a:off x="191050" y="76200"/>
              <a:ext cx="26193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1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https://www.rmnog.org/</a:t>
              </a:r>
              <a:endParaRPr b="1" sz="11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1276" name="Google Shape;1276;p228"/>
          <p:cNvPicPr preferRelativeResize="0"/>
          <p:nvPr/>
        </p:nvPicPr>
        <p:blipFill rotWithShape="1">
          <a:blip r:embed="rId4">
            <a:alphaModFix/>
          </a:blip>
          <a:srcRect b="14574" l="0" r="0" t="0"/>
          <a:stretch/>
        </p:blipFill>
        <p:spPr>
          <a:xfrm>
            <a:off x="4462975" y="1209225"/>
            <a:ext cx="4535025" cy="2905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280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p229"/>
          <p:cNvSpPr txBox="1"/>
          <p:nvPr/>
        </p:nvSpPr>
        <p:spPr>
          <a:xfrm>
            <a:off x="764381" y="2188783"/>
            <a:ext cx="7615500" cy="6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600"/>
              <a:buFont typeface="Montserrat"/>
              <a:buNone/>
            </a:pPr>
            <a:r>
              <a:rPr b="1" i="0" lang="it" sz="6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Q&amp;A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2" name="Google Shape;1282;p229"/>
          <p:cNvSpPr txBox="1"/>
          <p:nvPr/>
        </p:nvSpPr>
        <p:spPr>
          <a:xfrm>
            <a:off x="3700773" y="3350701"/>
            <a:ext cx="16452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it" sz="110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Namex.it</a:t>
            </a:r>
            <a:endParaRPr b="0" i="0" sz="1100" u="none" cap="none" strike="noStrik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83" name="Google Shape;1283;p2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99839" y="4343269"/>
            <a:ext cx="1332549" cy="309817"/>
          </a:xfrm>
          <a:prstGeom prst="rect">
            <a:avLst/>
          </a:prstGeom>
          <a:noFill/>
          <a:ln>
            <a:noFill/>
          </a:ln>
        </p:spPr>
      </p:pic>
      <p:sp>
        <p:nvSpPr>
          <p:cNvPr id="1284" name="Google Shape;1284;p229"/>
          <p:cNvSpPr/>
          <p:nvPr/>
        </p:nvSpPr>
        <p:spPr>
          <a:xfrm>
            <a:off x="4318542" y="3602712"/>
            <a:ext cx="409500" cy="34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9" name="Google Shape;1289;p230"/>
          <p:cNvGrpSpPr/>
          <p:nvPr/>
        </p:nvGrpSpPr>
        <p:grpSpPr>
          <a:xfrm>
            <a:off x="952500" y="304800"/>
            <a:ext cx="7239000" cy="523800"/>
            <a:chOff x="0" y="0"/>
            <a:chExt cx="7239000" cy="523800"/>
          </a:xfrm>
        </p:grpSpPr>
        <p:sp>
          <p:nvSpPr>
            <p:cNvPr id="1290" name="Google Shape;1290;p230"/>
            <p:cNvSpPr/>
            <p:nvPr/>
          </p:nvSpPr>
          <p:spPr>
            <a:xfrm>
              <a:off x="0" y="0"/>
              <a:ext cx="7239000" cy="5238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230"/>
            <p:cNvSpPr txBox="1"/>
            <p:nvPr/>
          </p:nvSpPr>
          <p:spPr>
            <a:xfrm>
              <a:off x="0" y="0"/>
              <a:ext cx="7239000" cy="52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2800">
                  <a:solidFill>
                    <a:schemeClr val="dk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References</a:t>
              </a:r>
              <a:endParaRPr b="1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292" name="Google Shape;1292;p230"/>
          <p:cNvGrpSpPr/>
          <p:nvPr/>
        </p:nvGrpSpPr>
        <p:grpSpPr>
          <a:xfrm>
            <a:off x="952500" y="1047750"/>
            <a:ext cx="7239000" cy="3714900"/>
            <a:chOff x="0" y="0"/>
            <a:chExt cx="7239000" cy="3714900"/>
          </a:xfrm>
        </p:grpSpPr>
        <p:sp>
          <p:nvSpPr>
            <p:cNvPr id="1293" name="Google Shape;1293;p230"/>
            <p:cNvSpPr/>
            <p:nvPr/>
          </p:nvSpPr>
          <p:spPr>
            <a:xfrm>
              <a:off x="0" y="0"/>
              <a:ext cx="7239000" cy="37149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230"/>
            <p:cNvSpPr txBox="1"/>
            <p:nvPr/>
          </p:nvSpPr>
          <p:spPr>
            <a:xfrm>
              <a:off x="0" y="0"/>
              <a:ext cx="7239000" cy="371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-304800" lvl="0" marL="457200" rtl="0" algn="l">
                <a:spcBef>
                  <a:spcPts val="300"/>
                </a:spcBef>
                <a:spcAft>
                  <a:spcPts val="0"/>
                </a:spcAft>
                <a:buClr>
                  <a:schemeClr val="accent1"/>
                </a:buClr>
                <a:buSzPts val="1200"/>
                <a:buFont typeface="Montserrat"/>
                <a:buChar char="●"/>
              </a:pPr>
              <a:r>
                <a:rPr lang="it" sz="1200" u="sng">
                  <a:solidFill>
                    <a:srgbClr val="5352F5"/>
                  </a:solidFill>
                  <a:latin typeface="Montserrat"/>
                  <a:ea typeface="Montserrat"/>
                  <a:cs typeface="Montserrat"/>
                  <a:sym typeface="Montserrat"/>
                  <a:hlinkClick r:id="rId3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https://resources.telegeography.com/what-is-the-trombone-effect</a:t>
              </a:r>
              <a:endParaRPr sz="12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304800" lvl="0" marL="457200" rtl="0" algn="l">
                <a:spcBef>
                  <a:spcPts val="1500"/>
                </a:spcBef>
                <a:spcAft>
                  <a:spcPts val="0"/>
                </a:spcAft>
                <a:buClr>
                  <a:schemeClr val="accent1"/>
                </a:buClr>
                <a:buSzPts val="1200"/>
                <a:buFont typeface="Montserrat"/>
                <a:buChar char="●"/>
              </a:pPr>
              <a:r>
                <a:rPr lang="it" sz="1200" u="sng">
                  <a:solidFill>
                    <a:srgbClr val="5352F5"/>
                  </a:solidFill>
                  <a:latin typeface="Montserrat"/>
                  <a:ea typeface="Montserrat"/>
                  <a:cs typeface="Montserrat"/>
                  <a:sym typeface="Montserrat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https://www.csis.org/analysis/strategic-future-subsea-cables-egypt-case-study</a:t>
              </a:r>
              <a:endParaRPr sz="12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304800" lvl="0" marL="457200" rtl="0" algn="l">
                <a:spcBef>
                  <a:spcPts val="1500"/>
                </a:spcBef>
                <a:spcAft>
                  <a:spcPts val="0"/>
                </a:spcAft>
                <a:buClr>
                  <a:schemeClr val="accent1"/>
                </a:buClr>
                <a:buSzPts val="1200"/>
                <a:buFont typeface="Montserrat"/>
                <a:buChar char="●"/>
              </a:pPr>
              <a:r>
                <a:rPr lang="it" sz="1200" u="sng">
                  <a:solidFill>
                    <a:schemeClr val="hlink"/>
                  </a:solidFill>
                  <a:latin typeface="Montserrat"/>
                  <a:ea typeface="Montserrat"/>
                  <a:cs typeface="Montserrat"/>
                  <a:sym typeface="Montserrat"/>
                  <a:hlinkClick r:id="rId5"/>
                </a:rPr>
                <a:t>https://www.middleeasteye.net/news/google-egypt-suez-digital-internet-flow-change-middle-east?utm_source=gemini</a:t>
              </a:r>
              <a:endParaRPr b="1" sz="12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304800" lvl="0" marL="457200" rtl="0" algn="l">
                <a:spcBef>
                  <a:spcPts val="1500"/>
                </a:spcBef>
                <a:spcAft>
                  <a:spcPts val="0"/>
                </a:spcAft>
                <a:buClr>
                  <a:schemeClr val="accent1"/>
                </a:buClr>
                <a:buSzPts val="1200"/>
                <a:buFont typeface="Montserrat"/>
                <a:buChar char="●"/>
              </a:pPr>
              <a:r>
                <a:rPr lang="it" sz="1200" u="sng">
                  <a:solidFill>
                    <a:srgbClr val="5352F5"/>
                  </a:solidFill>
                  <a:latin typeface="Montserrat"/>
                  <a:ea typeface="Montserrat"/>
                  <a:cs typeface="Montserrat"/>
                  <a:sym typeface="Montserrat"/>
                  <a:hlinkClick r:id="rId6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https://labs.ripe.net/media/documents/RIPE_NCC_Middle_East_IXP_Report_2024.pdf</a:t>
              </a:r>
              <a:endParaRPr b="1" sz="12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304800" lvl="0" marL="457200" rtl="0" algn="l">
                <a:spcBef>
                  <a:spcPts val="1500"/>
                </a:spcBef>
                <a:spcAft>
                  <a:spcPts val="1500"/>
                </a:spcAft>
                <a:buClr>
                  <a:schemeClr val="accent1"/>
                </a:buClr>
                <a:buSzPts val="1200"/>
                <a:buFont typeface="Montserrat"/>
                <a:buChar char="●"/>
              </a:pPr>
              <a:r>
                <a:rPr lang="it" sz="1200" u="sng">
                  <a:solidFill>
                    <a:srgbClr val="5352F5"/>
                  </a:solidFill>
                  <a:latin typeface="Montserrat"/>
                  <a:ea typeface="Montserrat"/>
                  <a:cs typeface="Montserrat"/>
                  <a:sym typeface="Montserrat"/>
                  <a:hlinkClick r:id="rId7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https://www.internetsociety.org/resources/doc/2014/ixptoolkitguide/</a:t>
              </a:r>
              <a:endParaRPr sz="1200">
                <a:solidFill>
                  <a:srgbClr val="22222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Namex Powerpoint Template">
  <a:themeElements>
    <a:clrScheme name="Personalizzati 38">
      <a:dk1>
        <a:srgbClr val="222222"/>
      </a:dk1>
      <a:lt1>
        <a:srgbClr val="F0F0F0"/>
      </a:lt1>
      <a:dk2>
        <a:srgbClr val="222222"/>
      </a:dk2>
      <a:lt2>
        <a:srgbClr val="FEFFFF"/>
      </a:lt2>
      <a:accent1>
        <a:srgbClr val="8E001C"/>
      </a:accent1>
      <a:accent2>
        <a:srgbClr val="AF4F63"/>
      </a:accent2>
      <a:accent3>
        <a:srgbClr val="B3E3D2"/>
      </a:accent3>
      <a:accent4>
        <a:srgbClr val="581926"/>
      </a:accent4>
      <a:accent5>
        <a:srgbClr val="660000"/>
      </a:accent5>
      <a:accent6>
        <a:srgbClr val="4D4D4D"/>
      </a:accent6>
      <a:hlink>
        <a:srgbClr val="5352F5"/>
      </a:hlink>
      <a:folHlink>
        <a:srgbClr val="B3BCB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Namex Powerpoint Template">
  <a:themeElements>
    <a:clrScheme name="Personalizzati 38">
      <a:dk1>
        <a:srgbClr val="222222"/>
      </a:dk1>
      <a:lt1>
        <a:srgbClr val="F0F0F0"/>
      </a:lt1>
      <a:dk2>
        <a:srgbClr val="222222"/>
      </a:dk2>
      <a:lt2>
        <a:srgbClr val="FEFFFF"/>
      </a:lt2>
      <a:accent1>
        <a:srgbClr val="8E001C"/>
      </a:accent1>
      <a:accent2>
        <a:srgbClr val="AF4F63"/>
      </a:accent2>
      <a:accent3>
        <a:srgbClr val="B3E3D2"/>
      </a:accent3>
      <a:accent4>
        <a:srgbClr val="581926"/>
      </a:accent4>
      <a:accent5>
        <a:srgbClr val="660000"/>
      </a:accent5>
      <a:accent6>
        <a:srgbClr val="4D4D4D"/>
      </a:accent6>
      <a:hlink>
        <a:srgbClr val="5352F5"/>
      </a:hlink>
      <a:folHlink>
        <a:srgbClr val="B3BCB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